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7" r:id="rId3"/>
    <p:sldId id="284" r:id="rId4"/>
    <p:sldId id="283" r:id="rId5"/>
    <p:sldId id="286" r:id="rId6"/>
    <p:sldId id="287" r:id="rId7"/>
    <p:sldId id="304" r:id="rId8"/>
    <p:sldId id="301" r:id="rId9"/>
    <p:sldId id="290" r:id="rId10"/>
    <p:sldId id="305" r:id="rId11"/>
    <p:sldId id="306" r:id="rId12"/>
    <p:sldId id="291" r:id="rId13"/>
    <p:sldId id="292" r:id="rId14"/>
    <p:sldId id="303" r:id="rId15"/>
    <p:sldId id="307" r:id="rId16"/>
    <p:sldId id="285" r:id="rId17"/>
    <p:sldId id="309" r:id="rId18"/>
    <p:sldId id="308" r:id="rId19"/>
    <p:sldId id="293" r:id="rId20"/>
    <p:sldId id="311" r:id="rId21"/>
    <p:sldId id="310" r:id="rId22"/>
    <p:sldId id="302" r:id="rId23"/>
    <p:sldId id="298" r:id="rId24"/>
    <p:sldId id="300" r:id="rId25"/>
  </p:sldIdLst>
  <p:sldSz cx="9144000" cy="5143500" type="screen16x9"/>
  <p:notesSz cx="6858000" cy="9144000"/>
  <p:embeddedFontLst>
    <p:embeddedFont>
      <p:font typeface="Titillium Web" panose="020B0604020202020204" charset="0"/>
      <p:regular r:id="rId27"/>
      <p:bold r:id="rId28"/>
      <p:italic r:id="rId29"/>
      <p:boldItalic r:id="rId30"/>
    </p:embeddedFont>
    <p:embeddedFont>
      <p:font typeface="Titillium Web Extra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CF0954-FBB1-44E6-8D4B-FEB47C71B9F6}">
  <a:tblStyle styleId="{D7CF0954-FBB1-44E6-8D4B-FEB47C71B9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5"/>
  </p:normalViewPr>
  <p:slideViewPr>
    <p:cSldViewPr snapToGrid="0" snapToObjects="1">
      <p:cViewPr varScale="1">
        <p:scale>
          <a:sx n="127" d="100"/>
          <a:sy n="127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9BBEFE9C-F1C9-4882-86EE-807B50F0CC93}"/>
    <pc:docChg chg="delSld modSld">
      <pc:chgData name="" userId="" providerId="" clId="Web-{9BBEFE9C-F1C9-4882-86EE-807B50F0CC93}" dt="2019-02-11T04:17:41.022" v="27"/>
      <pc:docMkLst>
        <pc:docMk/>
      </pc:docMkLst>
      <pc:sldChg chg="modSp">
        <pc:chgData name="" userId="" providerId="" clId="Web-{9BBEFE9C-F1C9-4882-86EE-807B50F0CC93}" dt="2019-02-11T04:16:07.209" v="24" actId="20577"/>
        <pc:sldMkLst>
          <pc:docMk/>
          <pc:sldMk cId="0" sldId="257"/>
        </pc:sldMkLst>
        <pc:spChg chg="mod">
          <ac:chgData name="" userId="" providerId="" clId="Web-{9BBEFE9C-F1C9-4882-86EE-807B50F0CC93}" dt="2019-02-11T04:16:07.209" v="24" actId="20577"/>
          <ac:spMkLst>
            <pc:docMk/>
            <pc:sldMk cId="0" sldId="257"/>
            <ac:spMk id="786" creationId="{00000000-0000-0000-0000-000000000000}"/>
          </ac:spMkLst>
        </pc:spChg>
      </pc:sldChg>
      <pc:sldChg chg="modSp del">
        <pc:chgData name="" userId="" providerId="" clId="Web-{9BBEFE9C-F1C9-4882-86EE-807B50F0CC93}" dt="2019-02-11T04:17:41.022" v="27"/>
        <pc:sldMkLst>
          <pc:docMk/>
          <pc:sldMk cId="0" sldId="258"/>
        </pc:sldMkLst>
        <pc:graphicFrameChg chg="modGraphic">
          <ac:chgData name="" userId="" providerId="" clId="Web-{9BBEFE9C-F1C9-4882-86EE-807B50F0CC93}" dt="2019-02-11T04:17:27.960" v="26"/>
          <ac:graphicFrameMkLst>
            <pc:docMk/>
            <pc:sldMk cId="0" sldId="258"/>
            <ac:graphicFrameMk id="6" creationId="{F8B731E3-3D68-C040-A2D2-AEF11129A377}"/>
          </ac:graphicFrameMkLst>
        </pc:graphicFrameChg>
      </pc:sldChg>
    </pc:docChg>
  </pc:docChgLst>
  <pc:docChgLst>
    <pc:chgData clId="Web-{03BA9765-E2F6-4F3E-B287-704D17C6AFF8}"/>
    <pc:docChg chg="delSld modSld">
      <pc:chgData name="" userId="" providerId="" clId="Web-{03BA9765-E2F6-4F3E-B287-704D17C6AFF8}" dt="2019-01-25T01:45:47.344" v="187"/>
      <pc:docMkLst>
        <pc:docMk/>
      </pc:docMkLst>
      <pc:sldChg chg="modSp">
        <pc:chgData name="" userId="" providerId="" clId="Web-{03BA9765-E2F6-4F3E-B287-704D17C6AFF8}" dt="2019-01-25T01:14:32.267" v="4" actId="1076"/>
        <pc:sldMkLst>
          <pc:docMk/>
          <pc:sldMk cId="0" sldId="258"/>
        </pc:sldMkLst>
        <pc:graphicFrameChg chg="mod modGraphic">
          <ac:chgData name="" userId="" providerId="" clId="Web-{03BA9765-E2F6-4F3E-B287-704D17C6AFF8}" dt="2019-01-25T01:14:32.267" v="4" actId="1076"/>
          <ac:graphicFrameMkLst>
            <pc:docMk/>
            <pc:sldMk cId="0" sldId="258"/>
            <ac:graphicFrameMk id="6" creationId="{F8B731E3-3D68-C040-A2D2-AEF11129A377}"/>
          </ac:graphicFrameMkLst>
        </pc:graphicFrameChg>
      </pc:sldChg>
      <pc:sldChg chg="modSp">
        <pc:chgData name="" userId="" providerId="" clId="Web-{03BA9765-E2F6-4F3E-B287-704D17C6AFF8}" dt="2019-01-25T01:28:03.478" v="154" actId="14100"/>
        <pc:sldMkLst>
          <pc:docMk/>
          <pc:sldMk cId="3254063202" sldId="284"/>
        </pc:sldMkLst>
        <pc:graphicFrameChg chg="mod modGraphic">
          <ac:chgData name="" userId="" providerId="" clId="Web-{03BA9765-E2F6-4F3E-B287-704D17C6AFF8}" dt="2019-01-25T01:28:03.478" v="154" actId="14100"/>
          <ac:graphicFrameMkLst>
            <pc:docMk/>
            <pc:sldMk cId="3254063202" sldId="284"/>
            <ac:graphicFrameMk id="11" creationId="{5B8BFECE-66B0-2846-9C16-2ADC18195E7E}"/>
          </ac:graphicFrameMkLst>
        </pc:graphicFrameChg>
      </pc:sldChg>
      <pc:sldChg chg="addSp delSp modSp">
        <pc:chgData name="" userId="" providerId="" clId="Web-{03BA9765-E2F6-4F3E-B287-704D17C6AFF8}" dt="2019-01-25T01:15:10.970" v="8"/>
        <pc:sldMkLst>
          <pc:docMk/>
          <pc:sldMk cId="4136360444" sldId="290"/>
        </pc:sldMkLst>
        <pc:graphicFrameChg chg="add del">
          <ac:chgData name="" userId="" providerId="" clId="Web-{03BA9765-E2F6-4F3E-B287-704D17C6AFF8}" dt="2019-01-25T01:15:10.970" v="8"/>
          <ac:graphicFrameMkLst>
            <pc:docMk/>
            <pc:sldMk cId="4136360444" sldId="290"/>
            <ac:graphicFrameMk id="6" creationId="{DA40A7DE-4417-E345-A865-66CC7DBD4BF2}"/>
          </ac:graphicFrameMkLst>
        </pc:graphicFrameChg>
        <pc:picChg chg="mod">
          <ac:chgData name="" userId="" providerId="" clId="Web-{03BA9765-E2F6-4F3E-B287-704D17C6AFF8}" dt="2019-01-25T01:15:08.579" v="7" actId="14100"/>
          <ac:picMkLst>
            <pc:docMk/>
            <pc:sldMk cId="4136360444" sldId="290"/>
            <ac:picMk id="5" creationId="{E3C27C85-C579-F844-903D-C42687A958A3}"/>
          </ac:picMkLst>
        </pc:picChg>
      </pc:sldChg>
      <pc:sldChg chg="modSp">
        <pc:chgData name="" userId="" providerId="" clId="Web-{03BA9765-E2F6-4F3E-B287-704D17C6AFF8}" dt="2019-01-25T01:26:25.665" v="152" actId="20577"/>
        <pc:sldMkLst>
          <pc:docMk/>
          <pc:sldMk cId="3125476901" sldId="293"/>
        </pc:sldMkLst>
        <pc:spChg chg="mod">
          <ac:chgData name="" userId="" providerId="" clId="Web-{03BA9765-E2F6-4F3E-B287-704D17C6AFF8}" dt="2019-01-25T01:26:25.665" v="152" actId="20577"/>
          <ac:spMkLst>
            <pc:docMk/>
            <pc:sldMk cId="3125476901" sldId="293"/>
            <ac:spMk id="784" creationId="{00000000-0000-0000-0000-000000000000}"/>
          </ac:spMkLst>
        </pc:spChg>
      </pc:sldChg>
      <pc:sldChg chg="del">
        <pc:chgData name="" userId="" providerId="" clId="Web-{03BA9765-E2F6-4F3E-B287-704D17C6AFF8}" dt="2019-01-25T01:39:33.139" v="155"/>
        <pc:sldMkLst>
          <pc:docMk/>
          <pc:sldMk cId="2881194135" sldId="299"/>
        </pc:sldMkLst>
      </pc:sldChg>
      <pc:sldChg chg="addSp delSp modSp">
        <pc:chgData name="" userId="" providerId="" clId="Web-{03BA9765-E2F6-4F3E-B287-704D17C6AFF8}" dt="2019-01-25T01:24:00.461" v="137" actId="1076"/>
        <pc:sldMkLst>
          <pc:docMk/>
          <pc:sldMk cId="4054878272" sldId="303"/>
        </pc:sldMkLst>
        <pc:spChg chg="mod">
          <ac:chgData name="" userId="" providerId="" clId="Web-{03BA9765-E2F6-4F3E-B287-704D17C6AFF8}" dt="2019-01-25T01:24:00.461" v="137" actId="1076"/>
          <ac:spMkLst>
            <pc:docMk/>
            <pc:sldMk cId="4054878272" sldId="303"/>
            <ac:spMk id="5" creationId="{14398DBF-DF47-4246-9FC1-2101911236D9}"/>
          </ac:spMkLst>
        </pc:spChg>
        <pc:spChg chg="mod">
          <ac:chgData name="" userId="" providerId="" clId="Web-{03BA9765-E2F6-4F3E-B287-704D17C6AFF8}" dt="2019-01-25T01:23:34.289" v="122" actId="14100"/>
          <ac:spMkLst>
            <pc:docMk/>
            <pc:sldMk cId="4054878272" sldId="303"/>
            <ac:spMk id="13" creationId="{7D15B4AA-0D3C-1B44-A010-6160F01C6DF2}"/>
          </ac:spMkLst>
        </pc:spChg>
        <pc:spChg chg="mod">
          <ac:chgData name="" userId="" providerId="" clId="Web-{03BA9765-E2F6-4F3E-B287-704D17C6AFF8}" dt="2019-01-25T01:22:56.054" v="100" actId="1076"/>
          <ac:spMkLst>
            <pc:docMk/>
            <pc:sldMk cId="4054878272" sldId="303"/>
            <ac:spMk id="25" creationId="{0783C4C0-E69C-DF4D-93FE-76607A77D9D6}"/>
          </ac:spMkLst>
        </pc:spChg>
        <pc:spChg chg="mod">
          <ac:chgData name="" userId="" providerId="" clId="Web-{03BA9765-E2F6-4F3E-B287-704D17C6AFF8}" dt="2019-01-25T01:22:56.148" v="106" actId="1076"/>
          <ac:spMkLst>
            <pc:docMk/>
            <pc:sldMk cId="4054878272" sldId="303"/>
            <ac:spMk id="26" creationId="{67E6C081-4AA0-D34D-AD5B-B302A2C5DF78}"/>
          </ac:spMkLst>
        </pc:spChg>
        <pc:spChg chg="mod">
          <ac:chgData name="" userId="" providerId="" clId="Web-{03BA9765-E2F6-4F3E-B287-704D17C6AFF8}" dt="2019-01-25T01:22:56.164" v="107" actId="1076"/>
          <ac:spMkLst>
            <pc:docMk/>
            <pc:sldMk cId="4054878272" sldId="303"/>
            <ac:spMk id="27" creationId="{DA2484DC-A34B-254B-8DC2-653B634E3BC8}"/>
          </ac:spMkLst>
        </pc:spChg>
        <pc:spChg chg="mod">
          <ac:chgData name="" userId="" providerId="" clId="Web-{03BA9765-E2F6-4F3E-B287-704D17C6AFF8}" dt="2019-01-25T01:22:56.179" v="108" actId="1076"/>
          <ac:spMkLst>
            <pc:docMk/>
            <pc:sldMk cId="4054878272" sldId="303"/>
            <ac:spMk id="28" creationId="{BD6381AA-11CF-C647-8817-C522368E309D}"/>
          </ac:spMkLst>
        </pc:spChg>
        <pc:spChg chg="mod">
          <ac:chgData name="" userId="" providerId="" clId="Web-{03BA9765-E2F6-4F3E-B287-704D17C6AFF8}" dt="2019-01-25T01:22:56.195" v="109" actId="1076"/>
          <ac:spMkLst>
            <pc:docMk/>
            <pc:sldMk cId="4054878272" sldId="303"/>
            <ac:spMk id="29" creationId="{B6CEE3B2-61DB-4E4A-B5FC-509143441DC9}"/>
          </ac:spMkLst>
        </pc:spChg>
        <pc:spChg chg="mod">
          <ac:chgData name="" userId="" providerId="" clId="Web-{03BA9765-E2F6-4F3E-B287-704D17C6AFF8}" dt="2019-01-25T01:22:56.210" v="110" actId="1076"/>
          <ac:spMkLst>
            <pc:docMk/>
            <pc:sldMk cId="4054878272" sldId="303"/>
            <ac:spMk id="30" creationId="{9A43E57D-127B-304A-B607-296F9467BB35}"/>
          </ac:spMkLst>
        </pc:spChg>
        <pc:spChg chg="mod">
          <ac:chgData name="" userId="" providerId="" clId="Web-{03BA9765-E2F6-4F3E-B287-704D17C6AFF8}" dt="2019-01-25T01:22:56.226" v="111" actId="1076"/>
          <ac:spMkLst>
            <pc:docMk/>
            <pc:sldMk cId="4054878272" sldId="303"/>
            <ac:spMk id="31" creationId="{8E267016-0D9D-ED4F-8A01-ADB5C8064D23}"/>
          </ac:spMkLst>
        </pc:spChg>
        <pc:spChg chg="mod">
          <ac:chgData name="" userId="" providerId="" clId="Web-{03BA9765-E2F6-4F3E-B287-704D17C6AFF8}" dt="2019-01-25T01:22:56.242" v="112" actId="1076"/>
          <ac:spMkLst>
            <pc:docMk/>
            <pc:sldMk cId="4054878272" sldId="303"/>
            <ac:spMk id="32" creationId="{22F81021-56D4-9A44-BD56-91F1C0D009FF}"/>
          </ac:spMkLst>
        </pc:spChg>
        <pc:spChg chg="mod">
          <ac:chgData name="" userId="" providerId="" clId="Web-{03BA9765-E2F6-4F3E-B287-704D17C6AFF8}" dt="2019-01-25T01:22:56.257" v="113" actId="1076"/>
          <ac:spMkLst>
            <pc:docMk/>
            <pc:sldMk cId="4054878272" sldId="303"/>
            <ac:spMk id="33" creationId="{C18B517F-6E49-E040-A29F-23CE8FE71A12}"/>
          </ac:spMkLst>
        </pc:spChg>
        <pc:spChg chg="del mod">
          <ac:chgData name="" userId="" providerId="" clId="Web-{03BA9765-E2F6-4F3E-B287-704D17C6AFF8}" dt="2019-01-25T01:23:27.726" v="120"/>
          <ac:spMkLst>
            <pc:docMk/>
            <pc:sldMk cId="4054878272" sldId="303"/>
            <ac:spMk id="34" creationId="{1B80FE65-BDBB-704D-987F-419EE50F527B}"/>
          </ac:spMkLst>
        </pc:spChg>
        <pc:spChg chg="add del mod">
          <ac:chgData name="" userId="" providerId="" clId="Web-{03BA9765-E2F6-4F3E-B287-704D17C6AFF8}" dt="2019-01-25T01:23:30.664" v="121"/>
          <ac:spMkLst>
            <pc:docMk/>
            <pc:sldMk cId="4054878272" sldId="303"/>
            <ac:spMk id="37" creationId="{AF1051E0-B04C-42CD-9CBD-0D8D75DF7DC5}"/>
          </ac:spMkLst>
        </pc:spChg>
        <pc:spChg chg="add mod">
          <ac:chgData name="" userId="" providerId="" clId="Web-{03BA9765-E2F6-4F3E-B287-704D17C6AFF8}" dt="2019-01-25T01:23:52.742" v="136" actId="20577"/>
          <ac:spMkLst>
            <pc:docMk/>
            <pc:sldMk cId="4054878272" sldId="303"/>
            <ac:spMk id="38" creationId="{AA33C756-6928-4F34-8BED-F46F61AE2078}"/>
          </ac:spMkLst>
        </pc:spChg>
        <pc:grpChg chg="mod">
          <ac:chgData name="" userId="" providerId="" clId="Web-{03BA9765-E2F6-4F3E-B287-704D17C6AFF8}" dt="2019-01-25T01:22:56.101" v="103" actId="1076"/>
          <ac:grpSpMkLst>
            <pc:docMk/>
            <pc:sldMk cId="4054878272" sldId="303"/>
            <ac:grpSpMk id="15" creationId="{953EEC4C-BF25-E848-BC55-0B56D9584AD6}"/>
          </ac:grpSpMkLst>
        </pc:grpChg>
        <pc:grpChg chg="mod">
          <ac:chgData name="" userId="" providerId="" clId="Web-{03BA9765-E2F6-4F3E-B287-704D17C6AFF8}" dt="2019-01-25T01:22:56.117" v="104" actId="1076"/>
          <ac:grpSpMkLst>
            <pc:docMk/>
            <pc:sldMk cId="4054878272" sldId="303"/>
            <ac:grpSpMk id="16" creationId="{81E04D0C-82C0-4945-B850-2ACB32130181}"/>
          </ac:grpSpMkLst>
        </pc:grpChg>
        <pc:grpChg chg="mod">
          <ac:chgData name="" userId="" providerId="" clId="Web-{03BA9765-E2F6-4F3E-B287-704D17C6AFF8}" dt="2019-01-25T01:22:56.132" v="105" actId="1076"/>
          <ac:grpSpMkLst>
            <pc:docMk/>
            <pc:sldMk cId="4054878272" sldId="303"/>
            <ac:grpSpMk id="17" creationId="{147D7E2F-CAD7-DA42-83B1-48F01490D54B}"/>
          </ac:grpSpMkLst>
        </pc:grpChg>
        <pc:graphicFrameChg chg="mod">
          <ac:chgData name="" userId="" providerId="" clId="Web-{03BA9765-E2F6-4F3E-B287-704D17C6AFF8}" dt="2019-01-25T01:22:56.070" v="101" actId="1076"/>
          <ac:graphicFrameMkLst>
            <pc:docMk/>
            <pc:sldMk cId="4054878272" sldId="303"/>
            <ac:graphicFrameMk id="12" creationId="{D3715BA4-3822-5F47-B6D3-4CF1BDCEECA0}"/>
          </ac:graphicFrameMkLst>
        </pc:graphicFrameChg>
      </pc:sldChg>
      <pc:sldChg chg="modSp">
        <pc:chgData name="" userId="" providerId="" clId="Web-{03BA9765-E2F6-4F3E-B287-704D17C6AFF8}" dt="2019-01-25T01:17:27.924" v="83" actId="20577"/>
        <pc:sldMkLst>
          <pc:docMk/>
          <pc:sldMk cId="586052774" sldId="307"/>
        </pc:sldMkLst>
        <pc:spChg chg="mod">
          <ac:chgData name="" userId="" providerId="" clId="Web-{03BA9765-E2F6-4F3E-B287-704D17C6AFF8}" dt="2019-01-25T01:17:27.924" v="83" actId="20577"/>
          <ac:spMkLst>
            <pc:docMk/>
            <pc:sldMk cId="586052774" sldId="307"/>
            <ac:spMk id="24" creationId="{35C99008-D0DF-F345-A4D0-E41F3CC525A2}"/>
          </ac:spMkLst>
        </pc:spChg>
      </pc:sldChg>
      <pc:sldChg chg="modSp">
        <pc:chgData name="" userId="" providerId="" clId="Web-{03BA9765-E2F6-4F3E-B287-704D17C6AFF8}" dt="2019-01-25T01:45:47.344" v="187"/>
        <pc:sldMkLst>
          <pc:docMk/>
          <pc:sldMk cId="3126047092" sldId="309"/>
        </pc:sldMkLst>
        <pc:graphicFrameChg chg="mod modGraphic">
          <ac:chgData name="" userId="" providerId="" clId="Web-{03BA9765-E2F6-4F3E-B287-704D17C6AFF8}" dt="2019-01-25T01:44:04.062" v="163"/>
          <ac:graphicFrameMkLst>
            <pc:docMk/>
            <pc:sldMk cId="3126047092" sldId="309"/>
            <ac:graphicFrameMk id="3" creationId="{6BF1E721-B662-1140-9D87-33D9344E9533}"/>
          </ac:graphicFrameMkLst>
        </pc:graphicFrameChg>
        <pc:graphicFrameChg chg="mod modGraphic">
          <ac:chgData name="" userId="" providerId="" clId="Web-{03BA9765-E2F6-4F3E-B287-704D17C6AFF8}" dt="2019-01-25T01:45:47.344" v="187"/>
          <ac:graphicFrameMkLst>
            <pc:docMk/>
            <pc:sldMk cId="3126047092" sldId="309"/>
            <ac:graphicFrameMk id="4" creationId="{1707F879-7EB2-5D47-84A9-3E22DC48E28B}"/>
          </ac:graphicFrameMkLst>
        </pc:graphicFrameChg>
      </pc:sldChg>
      <pc:sldChg chg="modSp">
        <pc:chgData name="" userId="" providerId="" clId="Web-{03BA9765-E2F6-4F3E-B287-704D17C6AFF8}" dt="2019-01-25T01:26:13.634" v="150" actId="20577"/>
        <pc:sldMkLst>
          <pc:docMk/>
          <pc:sldMk cId="2944384776" sldId="311"/>
        </pc:sldMkLst>
        <pc:spChg chg="mod">
          <ac:chgData name="" userId="" providerId="" clId="Web-{03BA9765-E2F6-4F3E-B287-704D17C6AFF8}" dt="2019-01-25T01:26:13.634" v="150" actId="20577"/>
          <ac:spMkLst>
            <pc:docMk/>
            <pc:sldMk cId="2944384776" sldId="311"/>
            <ac:spMk id="784" creationId="{00000000-0000-0000-0000-000000000000}"/>
          </ac:spMkLst>
        </pc:spChg>
      </pc:sldChg>
    </pc:docChg>
  </pc:docChgLst>
  <pc:docChgLst>
    <pc:chgData clId="Web-{CCEEB421-093E-43B1-99C6-4BBD5D770971}"/>
    <pc:docChg chg="modSld">
      <pc:chgData name="" userId="" providerId="" clId="Web-{CCEEB421-093E-43B1-99C6-4BBD5D770971}" dt="2019-02-11T03:26:11.323" v="10"/>
      <pc:docMkLst>
        <pc:docMk/>
      </pc:docMkLst>
      <pc:sldChg chg="modSp">
        <pc:chgData name="" userId="" providerId="" clId="Web-{CCEEB421-093E-43B1-99C6-4BBD5D770971}" dt="2019-02-11T03:26:03.026" v="9" actId="20577"/>
        <pc:sldMkLst>
          <pc:docMk/>
          <pc:sldMk cId="0" sldId="256"/>
        </pc:sldMkLst>
        <pc:spChg chg="mod">
          <ac:chgData name="" userId="" providerId="" clId="Web-{CCEEB421-093E-43B1-99C6-4BBD5D770971}" dt="2019-02-11T03:26:03.026" v="9" actId="20577"/>
          <ac:spMkLst>
            <pc:docMk/>
            <pc:sldMk cId="0" sldId="256"/>
            <ac:spMk id="3" creationId="{E8C1FBAB-7F63-B349-9E37-5D7511AE5521}"/>
          </ac:spMkLst>
        </pc:spChg>
        <pc:spChg chg="mod">
          <ac:chgData name="" userId="" providerId="" clId="Web-{CCEEB421-093E-43B1-99C6-4BBD5D770971}" dt="2019-02-11T03:25:56.401" v="8" actId="20577"/>
          <ac:spMkLst>
            <pc:docMk/>
            <pc:sldMk cId="0" sldId="256"/>
            <ac:spMk id="779" creationId="{00000000-0000-0000-0000-000000000000}"/>
          </ac:spMkLst>
        </pc:spChg>
      </pc:sldChg>
      <pc:sldChg chg="delSp">
        <pc:chgData name="" userId="" providerId="" clId="Web-{CCEEB421-093E-43B1-99C6-4BBD5D770971}" dt="2019-02-11T03:26:11.323" v="10"/>
        <pc:sldMkLst>
          <pc:docMk/>
          <pc:sldMk cId="0" sldId="257"/>
        </pc:sldMkLst>
        <pc:picChg chg="del">
          <ac:chgData name="" userId="" providerId="" clId="Web-{CCEEB421-093E-43B1-99C6-4BBD5D770971}" dt="2019-02-11T03:26:11.323" v="10"/>
          <ac:picMkLst>
            <pc:docMk/>
            <pc:sldMk cId="0" sldId="257"/>
            <ac:picMk id="9" creationId="{C095D2ED-7D7A-6F47-BE2A-A454D797C951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720E17-F9C6-6947-A45A-763FCA54BB98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34C5A6-2664-404C-963C-62EDE9D13313}">
      <dgm:prSet custT="1"/>
      <dgm:spPr/>
      <dgm:t>
        <a:bodyPr/>
        <a:lstStyle/>
        <a:p>
          <a:r>
            <a:rPr lang="en-US" sz="2400" b="0" i="0" dirty="0"/>
            <a:t>Create Machine Learning Models</a:t>
          </a:r>
          <a:endParaRPr lang="en-SG" sz="2400" dirty="0"/>
        </a:p>
      </dgm:t>
    </dgm:pt>
    <dgm:pt modelId="{07A3E52D-5BC6-A14F-A77A-69C2AD64E772}" type="parTrans" cxnId="{CB84B3D1-F9D6-6D45-BF16-3D24FEA3EEE2}">
      <dgm:prSet/>
      <dgm:spPr/>
      <dgm:t>
        <a:bodyPr/>
        <a:lstStyle/>
        <a:p>
          <a:endParaRPr lang="en-US"/>
        </a:p>
      </dgm:t>
    </dgm:pt>
    <dgm:pt modelId="{9CE25F22-7911-3542-94EC-A1DC8B3B04EE}" type="sibTrans" cxnId="{CB84B3D1-F9D6-6D45-BF16-3D24FEA3EEE2}">
      <dgm:prSet/>
      <dgm:spPr/>
      <dgm:t>
        <a:bodyPr/>
        <a:lstStyle/>
        <a:p>
          <a:endParaRPr lang="en-US"/>
        </a:p>
      </dgm:t>
    </dgm:pt>
    <dgm:pt modelId="{C211E690-0241-1E40-BF15-A22507786619}">
      <dgm:prSet custT="1"/>
      <dgm:spPr/>
      <dgm:t>
        <a:bodyPr/>
        <a:lstStyle/>
        <a:p>
          <a:r>
            <a:rPr lang="en-US" sz="2400" b="0" i="0" dirty="0"/>
            <a:t>Compare each Machine Learning Model</a:t>
          </a:r>
          <a:endParaRPr lang="en-SG" sz="2400" dirty="0"/>
        </a:p>
      </dgm:t>
    </dgm:pt>
    <dgm:pt modelId="{389137F7-9909-6E41-A0A1-620B3A8690F1}" type="parTrans" cxnId="{055A71E3-5FF1-5E4D-897F-A6D4F09A7E5E}">
      <dgm:prSet/>
      <dgm:spPr/>
      <dgm:t>
        <a:bodyPr/>
        <a:lstStyle/>
        <a:p>
          <a:endParaRPr lang="en-US"/>
        </a:p>
      </dgm:t>
    </dgm:pt>
    <dgm:pt modelId="{DC6639AA-FB48-BD41-B705-0E391966B08D}" type="sibTrans" cxnId="{055A71E3-5FF1-5E4D-897F-A6D4F09A7E5E}">
      <dgm:prSet/>
      <dgm:spPr/>
      <dgm:t>
        <a:bodyPr/>
        <a:lstStyle/>
        <a:p>
          <a:endParaRPr lang="en-US"/>
        </a:p>
      </dgm:t>
    </dgm:pt>
    <dgm:pt modelId="{B7B533C6-3AF7-C946-9DD7-0ACF0B5971B7}">
      <dgm:prSet custT="1"/>
      <dgm:spPr/>
      <dgm:t>
        <a:bodyPr/>
        <a:lstStyle/>
        <a:p>
          <a:r>
            <a:rPr lang="en-US" sz="2400" b="0" i="0" dirty="0"/>
            <a:t>Extract Insights to assist Stakeholders</a:t>
          </a:r>
          <a:endParaRPr lang="en-SG" sz="2400" dirty="0"/>
        </a:p>
      </dgm:t>
    </dgm:pt>
    <dgm:pt modelId="{9686E73B-C5B1-BE4E-9F6D-F7EDEEAE699A}" type="parTrans" cxnId="{2430704D-9DDA-984F-95B1-7A873DF27761}">
      <dgm:prSet/>
      <dgm:spPr/>
      <dgm:t>
        <a:bodyPr/>
        <a:lstStyle/>
        <a:p>
          <a:endParaRPr lang="en-US"/>
        </a:p>
      </dgm:t>
    </dgm:pt>
    <dgm:pt modelId="{F54723D9-047C-9B4D-9D5C-E1747AB333C2}" type="sibTrans" cxnId="{2430704D-9DDA-984F-95B1-7A873DF27761}">
      <dgm:prSet/>
      <dgm:spPr/>
      <dgm:t>
        <a:bodyPr/>
        <a:lstStyle/>
        <a:p>
          <a:endParaRPr lang="en-US"/>
        </a:p>
      </dgm:t>
    </dgm:pt>
    <dgm:pt modelId="{7E1704C8-4685-4A27-9C10-497DD93A7039}" type="pres">
      <dgm:prSet presAssocID="{CA720E17-F9C6-6947-A45A-763FCA54BB98}" presName="CompostProcess" presStyleCnt="0">
        <dgm:presLayoutVars>
          <dgm:dir/>
          <dgm:resizeHandles val="exact"/>
        </dgm:presLayoutVars>
      </dgm:prSet>
      <dgm:spPr/>
    </dgm:pt>
    <dgm:pt modelId="{0BF88382-0550-4D2A-B995-A8A92FE701C6}" type="pres">
      <dgm:prSet presAssocID="{CA720E17-F9C6-6947-A45A-763FCA54BB98}" presName="arrow" presStyleLbl="bgShp" presStyleIdx="0" presStyleCnt="1"/>
      <dgm:spPr/>
    </dgm:pt>
    <dgm:pt modelId="{9D424EAD-DAD9-4EEC-97BC-4C3687BA63AF}" type="pres">
      <dgm:prSet presAssocID="{CA720E17-F9C6-6947-A45A-763FCA54BB98}" presName="linearProcess" presStyleCnt="0"/>
      <dgm:spPr/>
    </dgm:pt>
    <dgm:pt modelId="{17CC3F08-B514-41ED-8714-D4A436B560D9}" type="pres">
      <dgm:prSet presAssocID="{E334C5A6-2664-404C-963C-62EDE9D13313}" presName="textNode" presStyleLbl="node1" presStyleIdx="0" presStyleCnt="3">
        <dgm:presLayoutVars>
          <dgm:bulletEnabled val="1"/>
        </dgm:presLayoutVars>
      </dgm:prSet>
      <dgm:spPr/>
    </dgm:pt>
    <dgm:pt modelId="{7B7D6386-5D46-442D-9CE4-C74DFEB76617}" type="pres">
      <dgm:prSet presAssocID="{9CE25F22-7911-3542-94EC-A1DC8B3B04EE}" presName="sibTrans" presStyleCnt="0"/>
      <dgm:spPr/>
    </dgm:pt>
    <dgm:pt modelId="{031682AB-EC55-4888-98C6-EDB350084472}" type="pres">
      <dgm:prSet presAssocID="{C211E690-0241-1E40-BF15-A22507786619}" presName="textNode" presStyleLbl="node1" presStyleIdx="1" presStyleCnt="3">
        <dgm:presLayoutVars>
          <dgm:bulletEnabled val="1"/>
        </dgm:presLayoutVars>
      </dgm:prSet>
      <dgm:spPr/>
    </dgm:pt>
    <dgm:pt modelId="{E34DE934-18B1-454E-8E02-CDB8AD3D15B3}" type="pres">
      <dgm:prSet presAssocID="{DC6639AA-FB48-BD41-B705-0E391966B08D}" presName="sibTrans" presStyleCnt="0"/>
      <dgm:spPr/>
    </dgm:pt>
    <dgm:pt modelId="{EF573B74-59CF-42A0-980C-8BAEA36FBE26}" type="pres">
      <dgm:prSet presAssocID="{B7B533C6-3AF7-C946-9DD7-0ACF0B5971B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F20DA64-47FA-4D6A-9181-5FD52C673581}" type="presOf" srcId="{B7B533C6-3AF7-C946-9DD7-0ACF0B5971B7}" destId="{EF573B74-59CF-42A0-980C-8BAEA36FBE26}" srcOrd="0" destOrd="0" presId="urn:microsoft.com/office/officeart/2005/8/layout/hProcess9"/>
    <dgm:cxn modelId="{2430704D-9DDA-984F-95B1-7A873DF27761}" srcId="{CA720E17-F9C6-6947-A45A-763FCA54BB98}" destId="{B7B533C6-3AF7-C946-9DD7-0ACF0B5971B7}" srcOrd="2" destOrd="0" parTransId="{9686E73B-C5B1-BE4E-9F6D-F7EDEEAE699A}" sibTransId="{F54723D9-047C-9B4D-9D5C-E1747AB333C2}"/>
    <dgm:cxn modelId="{05BB5AA7-1884-4E92-86FC-36F972023701}" type="presOf" srcId="{CA720E17-F9C6-6947-A45A-763FCA54BB98}" destId="{7E1704C8-4685-4A27-9C10-497DD93A7039}" srcOrd="0" destOrd="0" presId="urn:microsoft.com/office/officeart/2005/8/layout/hProcess9"/>
    <dgm:cxn modelId="{CB84B3D1-F9D6-6D45-BF16-3D24FEA3EEE2}" srcId="{CA720E17-F9C6-6947-A45A-763FCA54BB98}" destId="{E334C5A6-2664-404C-963C-62EDE9D13313}" srcOrd="0" destOrd="0" parTransId="{07A3E52D-5BC6-A14F-A77A-69C2AD64E772}" sibTransId="{9CE25F22-7911-3542-94EC-A1DC8B3B04EE}"/>
    <dgm:cxn modelId="{B40C75DA-36CE-4DBF-90D1-9FAC93DD7D34}" type="presOf" srcId="{C211E690-0241-1E40-BF15-A22507786619}" destId="{031682AB-EC55-4888-98C6-EDB350084472}" srcOrd="0" destOrd="0" presId="urn:microsoft.com/office/officeart/2005/8/layout/hProcess9"/>
    <dgm:cxn modelId="{567C0AE2-42F8-42C6-92F6-6CF3FA9A0496}" type="presOf" srcId="{E334C5A6-2664-404C-963C-62EDE9D13313}" destId="{17CC3F08-B514-41ED-8714-D4A436B560D9}" srcOrd="0" destOrd="0" presId="urn:microsoft.com/office/officeart/2005/8/layout/hProcess9"/>
    <dgm:cxn modelId="{055A71E3-5FF1-5E4D-897F-A6D4F09A7E5E}" srcId="{CA720E17-F9C6-6947-A45A-763FCA54BB98}" destId="{C211E690-0241-1E40-BF15-A22507786619}" srcOrd="1" destOrd="0" parTransId="{389137F7-9909-6E41-A0A1-620B3A8690F1}" sibTransId="{DC6639AA-FB48-BD41-B705-0E391966B08D}"/>
    <dgm:cxn modelId="{3AD1591A-5ADC-48E2-BB9F-6C1875018EB8}" type="presParOf" srcId="{7E1704C8-4685-4A27-9C10-497DD93A7039}" destId="{0BF88382-0550-4D2A-B995-A8A92FE701C6}" srcOrd="0" destOrd="0" presId="urn:microsoft.com/office/officeart/2005/8/layout/hProcess9"/>
    <dgm:cxn modelId="{C7540AA6-F818-4958-BC1C-8F48BEA6885F}" type="presParOf" srcId="{7E1704C8-4685-4A27-9C10-497DD93A7039}" destId="{9D424EAD-DAD9-4EEC-97BC-4C3687BA63AF}" srcOrd="1" destOrd="0" presId="urn:microsoft.com/office/officeart/2005/8/layout/hProcess9"/>
    <dgm:cxn modelId="{ABFDCAC9-217A-460B-AA49-1252A4C81E74}" type="presParOf" srcId="{9D424EAD-DAD9-4EEC-97BC-4C3687BA63AF}" destId="{17CC3F08-B514-41ED-8714-D4A436B560D9}" srcOrd="0" destOrd="0" presId="urn:microsoft.com/office/officeart/2005/8/layout/hProcess9"/>
    <dgm:cxn modelId="{9675D57C-CB4D-424B-AFE8-0A9ACF2DD7B6}" type="presParOf" srcId="{9D424EAD-DAD9-4EEC-97BC-4C3687BA63AF}" destId="{7B7D6386-5D46-442D-9CE4-C74DFEB76617}" srcOrd="1" destOrd="0" presId="urn:microsoft.com/office/officeart/2005/8/layout/hProcess9"/>
    <dgm:cxn modelId="{CC835980-CC6D-4045-B2A3-C629E11AA958}" type="presParOf" srcId="{9D424EAD-DAD9-4EEC-97BC-4C3687BA63AF}" destId="{031682AB-EC55-4888-98C6-EDB350084472}" srcOrd="2" destOrd="0" presId="urn:microsoft.com/office/officeart/2005/8/layout/hProcess9"/>
    <dgm:cxn modelId="{C2BF885C-8EF9-4F50-8C0F-192601D238E5}" type="presParOf" srcId="{9D424EAD-DAD9-4EEC-97BC-4C3687BA63AF}" destId="{E34DE934-18B1-454E-8E02-CDB8AD3D15B3}" srcOrd="3" destOrd="0" presId="urn:microsoft.com/office/officeart/2005/8/layout/hProcess9"/>
    <dgm:cxn modelId="{A87CD71C-7881-4E05-9D21-C0ECC1E53CFA}" type="presParOf" srcId="{9D424EAD-DAD9-4EEC-97BC-4C3687BA63AF}" destId="{EF573B74-59CF-42A0-980C-8BAEA36FBE2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8C6AC5-A537-F140-A748-9D9E1E245B18}" type="doc">
      <dgm:prSet loTypeId="urn:microsoft.com/office/officeart/2005/8/layout/hProcess10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0DAC55-80AC-6641-B1DE-706B99AAF6EF}">
      <dgm:prSet phldrT="[Text]"/>
      <dgm:spPr/>
      <dgm:t>
        <a:bodyPr/>
        <a:lstStyle/>
        <a:p>
          <a:r>
            <a:rPr lang="en-US" dirty="0"/>
            <a:t>Load Data</a:t>
          </a:r>
        </a:p>
      </dgm:t>
    </dgm:pt>
    <dgm:pt modelId="{7FAC4FBA-79D5-8440-9B40-AA13DB1D0EFC}" type="parTrans" cxnId="{9599C73E-A9A7-3348-B190-D3AF5DB93AE5}">
      <dgm:prSet/>
      <dgm:spPr/>
      <dgm:t>
        <a:bodyPr/>
        <a:lstStyle/>
        <a:p>
          <a:endParaRPr lang="en-US"/>
        </a:p>
      </dgm:t>
    </dgm:pt>
    <dgm:pt modelId="{AAEE5E72-8C6B-704D-9AA6-8B0D10930369}" type="sibTrans" cxnId="{9599C73E-A9A7-3348-B190-D3AF5DB93AE5}">
      <dgm:prSet/>
      <dgm:spPr/>
      <dgm:t>
        <a:bodyPr/>
        <a:lstStyle/>
        <a:p>
          <a:endParaRPr lang="en-US"/>
        </a:p>
      </dgm:t>
    </dgm:pt>
    <dgm:pt modelId="{A46AADFC-7816-8949-AE5B-CC25081057AE}">
      <dgm:prSet phldrT="[Text]"/>
      <dgm:spPr/>
      <dgm:t>
        <a:bodyPr/>
        <a:lstStyle/>
        <a:p>
          <a:r>
            <a:rPr lang="en-US" dirty="0"/>
            <a:t>Shape</a:t>
          </a:r>
        </a:p>
      </dgm:t>
    </dgm:pt>
    <dgm:pt modelId="{EEE4A29A-8D87-914F-8580-3100E54D522E}" type="parTrans" cxnId="{D20F1A46-809A-8047-8A8B-33AFE31C7155}">
      <dgm:prSet/>
      <dgm:spPr/>
      <dgm:t>
        <a:bodyPr/>
        <a:lstStyle/>
        <a:p>
          <a:endParaRPr lang="en-US"/>
        </a:p>
      </dgm:t>
    </dgm:pt>
    <dgm:pt modelId="{DE1C5C81-1633-D84B-BD97-31CA8F6B5BFD}" type="sibTrans" cxnId="{D20F1A46-809A-8047-8A8B-33AFE31C7155}">
      <dgm:prSet/>
      <dgm:spPr/>
      <dgm:t>
        <a:bodyPr/>
        <a:lstStyle/>
        <a:p>
          <a:endParaRPr lang="en-US"/>
        </a:p>
      </dgm:t>
    </dgm:pt>
    <dgm:pt modelId="{E46A044B-3E0A-7049-AECC-E245543A05F3}">
      <dgm:prSet phldrT="[Text]"/>
      <dgm:spPr/>
      <dgm:t>
        <a:bodyPr/>
        <a:lstStyle/>
        <a:p>
          <a:r>
            <a:rPr lang="en-US" dirty="0"/>
            <a:t>Build Final Model</a:t>
          </a:r>
        </a:p>
      </dgm:t>
    </dgm:pt>
    <dgm:pt modelId="{F214E5F3-5FF9-CE46-A7DC-66FAE9DC1947}" type="parTrans" cxnId="{439D133B-EACF-E047-9C35-3CE50407B215}">
      <dgm:prSet/>
      <dgm:spPr/>
      <dgm:t>
        <a:bodyPr/>
        <a:lstStyle/>
        <a:p>
          <a:endParaRPr lang="en-US"/>
        </a:p>
      </dgm:t>
    </dgm:pt>
    <dgm:pt modelId="{67371BF1-A726-5742-8C82-853243B6FEDF}" type="sibTrans" cxnId="{439D133B-EACF-E047-9C35-3CE50407B215}">
      <dgm:prSet/>
      <dgm:spPr/>
      <dgm:t>
        <a:bodyPr/>
        <a:lstStyle/>
        <a:p>
          <a:endParaRPr lang="en-US"/>
        </a:p>
      </dgm:t>
    </dgm:pt>
    <dgm:pt modelId="{73607A2C-196E-9849-877F-5F2344C4FA7F}">
      <dgm:prSet phldrT="[Text]"/>
      <dgm:spPr/>
      <dgm:t>
        <a:bodyPr/>
        <a:lstStyle/>
        <a:p>
          <a:r>
            <a:rPr lang="en-US" dirty="0"/>
            <a:t>Analyze</a:t>
          </a:r>
        </a:p>
      </dgm:t>
    </dgm:pt>
    <dgm:pt modelId="{F59C6345-F943-5144-9111-47D14133FDEC}" type="parTrans" cxnId="{CCF74BA0-81C0-6B43-A449-2EDBFD4534AE}">
      <dgm:prSet/>
      <dgm:spPr/>
      <dgm:t>
        <a:bodyPr/>
        <a:lstStyle/>
        <a:p>
          <a:endParaRPr lang="en-US"/>
        </a:p>
      </dgm:t>
    </dgm:pt>
    <dgm:pt modelId="{7873E031-F8AC-6E41-B79E-D90CF3330445}" type="sibTrans" cxnId="{CCF74BA0-81C0-6B43-A449-2EDBFD4534AE}">
      <dgm:prSet/>
      <dgm:spPr/>
      <dgm:t>
        <a:bodyPr/>
        <a:lstStyle/>
        <a:p>
          <a:endParaRPr lang="en-US"/>
        </a:p>
      </dgm:t>
    </dgm:pt>
    <dgm:pt modelId="{AB3238FE-7738-F94C-9093-5570D6DD49A3}">
      <dgm:prSet phldrT="[Text]"/>
      <dgm:spPr/>
      <dgm:t>
        <a:bodyPr/>
        <a:lstStyle/>
        <a:p>
          <a:r>
            <a:rPr lang="en-US" dirty="0"/>
            <a:t>Distributions</a:t>
          </a:r>
        </a:p>
      </dgm:t>
    </dgm:pt>
    <dgm:pt modelId="{9EAF2F80-D36D-334F-967F-C015D5A86943}" type="parTrans" cxnId="{A20B34EB-87C7-BC44-AA82-40CAD1701306}">
      <dgm:prSet/>
      <dgm:spPr/>
      <dgm:t>
        <a:bodyPr/>
        <a:lstStyle/>
        <a:p>
          <a:endParaRPr lang="en-US"/>
        </a:p>
      </dgm:t>
    </dgm:pt>
    <dgm:pt modelId="{B91C4462-1055-7242-A8AA-CAFA0BF389EB}" type="sibTrans" cxnId="{A20B34EB-87C7-BC44-AA82-40CAD1701306}">
      <dgm:prSet/>
      <dgm:spPr/>
      <dgm:t>
        <a:bodyPr/>
        <a:lstStyle/>
        <a:p>
          <a:endParaRPr lang="en-US"/>
        </a:p>
      </dgm:t>
    </dgm:pt>
    <dgm:pt modelId="{2791BAA2-B816-E14F-8E63-A32AE4CA9190}">
      <dgm:prSet phldrT="[Text]"/>
      <dgm:spPr/>
      <dgm:t>
        <a:bodyPr/>
        <a:lstStyle/>
        <a:p>
          <a:r>
            <a:rPr lang="en-US" dirty="0"/>
            <a:t>Prelimary Model</a:t>
          </a:r>
        </a:p>
      </dgm:t>
    </dgm:pt>
    <dgm:pt modelId="{D2D749BD-403C-364C-9E50-EA9CCCD77A95}" type="parTrans" cxnId="{F1402491-C2B0-4C4C-8E11-00B63C3F1ED7}">
      <dgm:prSet/>
      <dgm:spPr/>
      <dgm:t>
        <a:bodyPr/>
        <a:lstStyle/>
        <a:p>
          <a:endParaRPr lang="en-US"/>
        </a:p>
      </dgm:t>
    </dgm:pt>
    <dgm:pt modelId="{1B7ED80F-FAF6-574E-B62E-6EF61F44EA1C}" type="sibTrans" cxnId="{F1402491-C2B0-4C4C-8E11-00B63C3F1ED7}">
      <dgm:prSet/>
      <dgm:spPr/>
      <dgm:t>
        <a:bodyPr/>
        <a:lstStyle/>
        <a:p>
          <a:endParaRPr lang="en-US"/>
        </a:p>
      </dgm:t>
    </dgm:pt>
    <dgm:pt modelId="{F96AB6B7-A8C5-E843-92BF-5C029235A424}">
      <dgm:prSet phldrT="[Text]"/>
      <dgm:spPr/>
      <dgm:t>
        <a:bodyPr/>
        <a:lstStyle/>
        <a:p>
          <a:r>
            <a:rPr lang="en-US" dirty="0"/>
            <a:t>Determine important features</a:t>
          </a:r>
        </a:p>
      </dgm:t>
    </dgm:pt>
    <dgm:pt modelId="{B713BAE1-4115-474F-8B67-3959B25C0339}" type="parTrans" cxnId="{ABCC53A6-39E2-0748-A4D4-56CDDF2CCA19}">
      <dgm:prSet/>
      <dgm:spPr/>
      <dgm:t>
        <a:bodyPr/>
        <a:lstStyle/>
        <a:p>
          <a:endParaRPr lang="en-US"/>
        </a:p>
      </dgm:t>
    </dgm:pt>
    <dgm:pt modelId="{F29F0FDD-7879-FA44-9393-8D37CC439902}" type="sibTrans" cxnId="{ABCC53A6-39E2-0748-A4D4-56CDDF2CCA19}">
      <dgm:prSet/>
      <dgm:spPr/>
      <dgm:t>
        <a:bodyPr/>
        <a:lstStyle/>
        <a:p>
          <a:endParaRPr lang="en-US"/>
        </a:p>
      </dgm:t>
    </dgm:pt>
    <dgm:pt modelId="{2BC457AF-93E1-FE46-ABD9-23FC14CBC7FE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380736B6-0A84-A44F-9A1B-13D0BA037E99}" type="parTrans" cxnId="{3E8FB851-9BEA-AD40-8B2B-DD30E583CE83}">
      <dgm:prSet/>
      <dgm:spPr/>
      <dgm:t>
        <a:bodyPr/>
        <a:lstStyle/>
        <a:p>
          <a:endParaRPr lang="en-US"/>
        </a:p>
      </dgm:t>
    </dgm:pt>
    <dgm:pt modelId="{9F9D369A-9A6F-0D41-94AB-32D06B80E5BD}" type="sibTrans" cxnId="{3E8FB851-9BEA-AD40-8B2B-DD30E583CE83}">
      <dgm:prSet/>
      <dgm:spPr/>
      <dgm:t>
        <a:bodyPr/>
        <a:lstStyle/>
        <a:p>
          <a:endParaRPr lang="en-US"/>
        </a:p>
      </dgm:t>
    </dgm:pt>
    <dgm:pt modelId="{1AB81C69-5FE0-9646-868E-9C9EF4FC5C51}">
      <dgm:prSet phldrT="[Text]"/>
      <dgm:spPr/>
      <dgm:t>
        <a:bodyPr/>
        <a:lstStyle/>
        <a:p>
          <a:r>
            <a:rPr lang="en-US" dirty="0"/>
            <a:t>Engineering</a:t>
          </a:r>
        </a:p>
      </dgm:t>
    </dgm:pt>
    <dgm:pt modelId="{4055439B-CD07-2148-A738-D2BE2CBE3794}" type="parTrans" cxnId="{3ADFE6E1-8CFC-6245-93D0-9EBF71E362F3}">
      <dgm:prSet/>
      <dgm:spPr/>
      <dgm:t>
        <a:bodyPr/>
        <a:lstStyle/>
        <a:p>
          <a:endParaRPr lang="en-US"/>
        </a:p>
      </dgm:t>
    </dgm:pt>
    <dgm:pt modelId="{C2DFCE79-22B6-3845-AD6B-16B06A0B6AAE}" type="sibTrans" cxnId="{3ADFE6E1-8CFC-6245-93D0-9EBF71E362F3}">
      <dgm:prSet/>
      <dgm:spPr/>
      <dgm:t>
        <a:bodyPr/>
        <a:lstStyle/>
        <a:p>
          <a:endParaRPr lang="en-US"/>
        </a:p>
      </dgm:t>
    </dgm:pt>
    <dgm:pt modelId="{D3C21CF6-142A-274D-B503-0F138C2F05DD}">
      <dgm:prSet phldrT="[Text]"/>
      <dgm:spPr/>
      <dgm:t>
        <a:bodyPr/>
        <a:lstStyle/>
        <a:p>
          <a:r>
            <a:rPr lang="en-US" dirty="0"/>
            <a:t>Split Features (grouping of data)</a:t>
          </a:r>
        </a:p>
      </dgm:t>
    </dgm:pt>
    <dgm:pt modelId="{61E90B43-F7BF-9744-8BA4-96953BB2AA7A}" type="parTrans" cxnId="{01D593AA-B6B3-8E47-AF00-60AB49AA20FB}">
      <dgm:prSet/>
      <dgm:spPr/>
      <dgm:t>
        <a:bodyPr/>
        <a:lstStyle/>
        <a:p>
          <a:endParaRPr lang="en-US"/>
        </a:p>
      </dgm:t>
    </dgm:pt>
    <dgm:pt modelId="{F2FE74DF-9140-3B40-952E-69ADE512FF52}" type="sibTrans" cxnId="{01D593AA-B6B3-8E47-AF00-60AB49AA20FB}">
      <dgm:prSet/>
      <dgm:spPr/>
      <dgm:t>
        <a:bodyPr/>
        <a:lstStyle/>
        <a:p>
          <a:endParaRPr lang="en-US"/>
        </a:p>
      </dgm:t>
    </dgm:pt>
    <dgm:pt modelId="{3B46DE6B-C438-0B4B-A57C-0848DD40DEC1}">
      <dgm:prSet phldrT="[Text]"/>
      <dgm:spPr/>
      <dgm:t>
        <a:bodyPr/>
        <a:lstStyle/>
        <a:p>
          <a:r>
            <a:rPr lang="en-US" dirty="0"/>
            <a:t>Data Cleanup</a:t>
          </a:r>
        </a:p>
      </dgm:t>
    </dgm:pt>
    <dgm:pt modelId="{1CBDADCF-14C9-5742-BD45-1E5E35119BF5}" type="parTrans" cxnId="{1261E089-AD31-9F44-BB14-7AD9180AC998}">
      <dgm:prSet/>
      <dgm:spPr/>
      <dgm:t>
        <a:bodyPr/>
        <a:lstStyle/>
        <a:p>
          <a:endParaRPr lang="en-US"/>
        </a:p>
      </dgm:t>
    </dgm:pt>
    <dgm:pt modelId="{819C2581-5EF2-9F4C-9768-4780FAFE77FF}" type="sibTrans" cxnId="{1261E089-AD31-9F44-BB14-7AD9180AC998}">
      <dgm:prSet/>
      <dgm:spPr/>
      <dgm:t>
        <a:bodyPr/>
        <a:lstStyle/>
        <a:p>
          <a:endParaRPr lang="en-US"/>
        </a:p>
      </dgm:t>
    </dgm:pt>
    <dgm:pt modelId="{6256D634-2866-9A4A-A8AE-2ABC35A1AB4C}">
      <dgm:prSet phldrT="[Text]"/>
      <dgm:spPr/>
      <dgm:t>
        <a:bodyPr/>
        <a:lstStyle/>
        <a:p>
          <a:r>
            <a:rPr lang="en-US" dirty="0"/>
            <a:t>Insights</a:t>
          </a:r>
        </a:p>
      </dgm:t>
    </dgm:pt>
    <dgm:pt modelId="{091F149F-5BF8-2A4C-AB86-630F4ED1EDA0}" type="parTrans" cxnId="{F376D6A3-D811-BE45-959E-9349227D21BA}">
      <dgm:prSet/>
      <dgm:spPr/>
      <dgm:t>
        <a:bodyPr/>
        <a:lstStyle/>
        <a:p>
          <a:endParaRPr lang="en-US"/>
        </a:p>
      </dgm:t>
    </dgm:pt>
    <dgm:pt modelId="{556E3E96-7022-6F4E-93E1-247A2961E7E4}" type="sibTrans" cxnId="{F376D6A3-D811-BE45-959E-9349227D21BA}">
      <dgm:prSet/>
      <dgm:spPr/>
      <dgm:t>
        <a:bodyPr/>
        <a:lstStyle/>
        <a:p>
          <a:endParaRPr lang="en-US"/>
        </a:p>
      </dgm:t>
    </dgm:pt>
    <dgm:pt modelId="{F2F92D15-A460-624C-8218-86926795B623}" type="pres">
      <dgm:prSet presAssocID="{1F8C6AC5-A537-F140-A748-9D9E1E245B18}" presName="Name0" presStyleCnt="0">
        <dgm:presLayoutVars>
          <dgm:dir/>
          <dgm:resizeHandles val="exact"/>
        </dgm:presLayoutVars>
      </dgm:prSet>
      <dgm:spPr/>
    </dgm:pt>
    <dgm:pt modelId="{2C324110-0B00-1145-ABEF-AFEDB758695A}" type="pres">
      <dgm:prSet presAssocID="{870DAC55-80AC-6641-B1DE-706B99AAF6EF}" presName="composite" presStyleCnt="0"/>
      <dgm:spPr/>
    </dgm:pt>
    <dgm:pt modelId="{187EC97B-534E-E443-BAF4-95B1AD6EA2F6}" type="pres">
      <dgm:prSet presAssocID="{870DAC55-80AC-6641-B1DE-706B99AAF6EF}" presName="imagSh" presStyleLbl="bgImgPlace1" presStyleIdx="0" presStyleCnt="4" custLinFactNeighborX="2356" custLinFactNeighborY="-135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</dgm:pt>
    <dgm:pt modelId="{AE51114A-A612-4A45-A77B-568E0D59AD3B}" type="pres">
      <dgm:prSet presAssocID="{870DAC55-80AC-6641-B1DE-706B99AAF6EF}" presName="txNode" presStyleLbl="node1" presStyleIdx="0" presStyleCnt="4">
        <dgm:presLayoutVars>
          <dgm:bulletEnabled val="1"/>
        </dgm:presLayoutVars>
      </dgm:prSet>
      <dgm:spPr/>
    </dgm:pt>
    <dgm:pt modelId="{64E0ED3E-58EB-F641-A9DA-B395FE9D234A}" type="pres">
      <dgm:prSet presAssocID="{AAEE5E72-8C6B-704D-9AA6-8B0D10930369}" presName="sibTrans" presStyleLbl="sibTrans2D1" presStyleIdx="0" presStyleCnt="3"/>
      <dgm:spPr/>
    </dgm:pt>
    <dgm:pt modelId="{6D40DCAF-CBC1-7545-A00B-5D0054DF5D54}" type="pres">
      <dgm:prSet presAssocID="{AAEE5E72-8C6B-704D-9AA6-8B0D10930369}" presName="connTx" presStyleLbl="sibTrans2D1" presStyleIdx="0" presStyleCnt="3"/>
      <dgm:spPr/>
    </dgm:pt>
    <dgm:pt modelId="{1AAA17F7-7719-B343-B64D-864D2352E723}" type="pres">
      <dgm:prSet presAssocID="{73607A2C-196E-9849-877F-5F2344C4FA7F}" presName="composite" presStyleCnt="0"/>
      <dgm:spPr/>
    </dgm:pt>
    <dgm:pt modelId="{B39D3F04-F51D-D549-B821-DCBF128B6DF4}" type="pres">
      <dgm:prSet presAssocID="{73607A2C-196E-9849-877F-5F2344C4FA7F}" presName="imagSh" presStyleLbl="bgImgPlace1" presStyleIdx="1" presStyleCnt="4" custLinFactNeighborY="-1353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FBCE47B-CF64-3D40-924B-BAD5A2B75413}" type="pres">
      <dgm:prSet presAssocID="{73607A2C-196E-9849-877F-5F2344C4FA7F}" presName="txNode" presStyleLbl="node1" presStyleIdx="1" presStyleCnt="4">
        <dgm:presLayoutVars>
          <dgm:bulletEnabled val="1"/>
        </dgm:presLayoutVars>
      </dgm:prSet>
      <dgm:spPr/>
    </dgm:pt>
    <dgm:pt modelId="{7EE4B3E2-59D0-084D-A23A-9743D78152B7}" type="pres">
      <dgm:prSet presAssocID="{7873E031-F8AC-6E41-B79E-D90CF3330445}" presName="sibTrans" presStyleLbl="sibTrans2D1" presStyleIdx="1" presStyleCnt="3"/>
      <dgm:spPr/>
    </dgm:pt>
    <dgm:pt modelId="{F1424B4E-F2C3-9B47-86CB-37123F14176F}" type="pres">
      <dgm:prSet presAssocID="{7873E031-F8AC-6E41-B79E-D90CF3330445}" presName="connTx" presStyleLbl="sibTrans2D1" presStyleIdx="1" presStyleCnt="3"/>
      <dgm:spPr/>
    </dgm:pt>
    <dgm:pt modelId="{8AAE5C8A-BBD4-2A45-9143-93DB406F57A3}" type="pres">
      <dgm:prSet presAssocID="{2791BAA2-B816-E14F-8E63-A32AE4CA9190}" presName="composite" presStyleCnt="0"/>
      <dgm:spPr/>
    </dgm:pt>
    <dgm:pt modelId="{C4CFDD7D-F090-C84D-90BB-22A93563B87F}" type="pres">
      <dgm:prSet presAssocID="{2791BAA2-B816-E14F-8E63-A32AE4CA9190}" presName="imagSh" presStyleLbl="bgImgPlace1" presStyleIdx="2" presStyleCnt="4" custLinFactNeighborY="-1353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0415B2-C1F2-C64F-BE3A-6C8356C74EA2}" type="pres">
      <dgm:prSet presAssocID="{2791BAA2-B816-E14F-8E63-A32AE4CA9190}" presName="txNode" presStyleLbl="node1" presStyleIdx="2" presStyleCnt="4" custLinFactNeighborX="-2945">
        <dgm:presLayoutVars>
          <dgm:bulletEnabled val="1"/>
        </dgm:presLayoutVars>
      </dgm:prSet>
      <dgm:spPr/>
    </dgm:pt>
    <dgm:pt modelId="{C8869F59-70DE-CC4F-8F34-9167AB9F426F}" type="pres">
      <dgm:prSet presAssocID="{1B7ED80F-FAF6-574E-B62E-6EF61F44EA1C}" presName="sibTrans" presStyleLbl="sibTrans2D1" presStyleIdx="2" presStyleCnt="3"/>
      <dgm:spPr/>
    </dgm:pt>
    <dgm:pt modelId="{4C647A62-21BE-8E41-A174-F83F768DD660}" type="pres">
      <dgm:prSet presAssocID="{1B7ED80F-FAF6-574E-B62E-6EF61F44EA1C}" presName="connTx" presStyleLbl="sibTrans2D1" presStyleIdx="2" presStyleCnt="3"/>
      <dgm:spPr/>
    </dgm:pt>
    <dgm:pt modelId="{6D0BA8BE-B105-3940-A8B7-D49B71AC10D6}" type="pres">
      <dgm:prSet presAssocID="{E46A044B-3E0A-7049-AECC-E245543A05F3}" presName="composite" presStyleCnt="0"/>
      <dgm:spPr/>
    </dgm:pt>
    <dgm:pt modelId="{4E668096-267E-C345-B77D-0C96E3527F84}" type="pres">
      <dgm:prSet presAssocID="{E46A044B-3E0A-7049-AECC-E245543A05F3}" presName="imagSh" presStyleLbl="bgImgPlace1" presStyleIdx="3" presStyleCnt="4" custLinFactNeighborY="-1353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13DED05-036F-2046-B884-44A30BA0D22C}" type="pres">
      <dgm:prSet presAssocID="{E46A044B-3E0A-7049-AECC-E245543A05F3}" presName="txNode" presStyleLbl="node1" presStyleIdx="3" presStyleCnt="4">
        <dgm:presLayoutVars>
          <dgm:bulletEnabled val="1"/>
        </dgm:presLayoutVars>
      </dgm:prSet>
      <dgm:spPr/>
    </dgm:pt>
  </dgm:ptLst>
  <dgm:cxnLst>
    <dgm:cxn modelId="{803D151C-891A-BE4E-9607-283A58C431FB}" type="presOf" srcId="{D3C21CF6-142A-274D-B503-0F138C2F05DD}" destId="{AE51114A-A612-4A45-A77B-568E0D59AD3B}" srcOrd="0" destOrd="2" presId="urn:microsoft.com/office/officeart/2005/8/layout/hProcess10"/>
    <dgm:cxn modelId="{B9E4511C-1927-4943-B301-3AC5BFD58D94}" type="presOf" srcId="{F96AB6B7-A8C5-E843-92BF-5C029235A424}" destId="{BD0415B2-C1F2-C64F-BE3A-6C8356C74EA2}" srcOrd="0" destOrd="1" presId="urn:microsoft.com/office/officeart/2005/8/layout/hProcess10"/>
    <dgm:cxn modelId="{CD319525-B894-AD4C-8912-674CA8C30140}" type="presOf" srcId="{7873E031-F8AC-6E41-B79E-D90CF3330445}" destId="{7EE4B3E2-59D0-084D-A23A-9743D78152B7}" srcOrd="0" destOrd="0" presId="urn:microsoft.com/office/officeart/2005/8/layout/hProcess10"/>
    <dgm:cxn modelId="{439D133B-EACF-E047-9C35-3CE50407B215}" srcId="{1F8C6AC5-A537-F140-A748-9D9E1E245B18}" destId="{E46A044B-3E0A-7049-AECC-E245543A05F3}" srcOrd="3" destOrd="0" parTransId="{F214E5F3-5FF9-CE46-A7DC-66FAE9DC1947}" sibTransId="{67371BF1-A726-5742-8C82-853243B6FEDF}"/>
    <dgm:cxn modelId="{9599C73E-A9A7-3348-B190-D3AF5DB93AE5}" srcId="{1F8C6AC5-A537-F140-A748-9D9E1E245B18}" destId="{870DAC55-80AC-6641-B1DE-706B99AAF6EF}" srcOrd="0" destOrd="0" parTransId="{7FAC4FBA-79D5-8440-9B40-AA13DB1D0EFC}" sibTransId="{AAEE5E72-8C6B-704D-9AA6-8B0D10930369}"/>
    <dgm:cxn modelId="{E681DB5B-6367-474E-A6A4-5CAAA9CAD618}" type="presOf" srcId="{1B7ED80F-FAF6-574E-B62E-6EF61F44EA1C}" destId="{4C647A62-21BE-8E41-A174-F83F768DD660}" srcOrd="1" destOrd="0" presId="urn:microsoft.com/office/officeart/2005/8/layout/hProcess10"/>
    <dgm:cxn modelId="{5A3FE162-6252-894F-9657-34D07D20C0BC}" type="presOf" srcId="{1AB81C69-5FE0-9646-868E-9C9EF4FC5C51}" destId="{3FBCE47B-CF64-3D40-924B-BAD5A2B75413}" srcOrd="0" destOrd="4" presId="urn:microsoft.com/office/officeart/2005/8/layout/hProcess10"/>
    <dgm:cxn modelId="{CD4F1D44-1C4C-924F-BD0F-126F7895A211}" type="presOf" srcId="{2791BAA2-B816-E14F-8E63-A32AE4CA9190}" destId="{BD0415B2-C1F2-C64F-BE3A-6C8356C74EA2}" srcOrd="0" destOrd="0" presId="urn:microsoft.com/office/officeart/2005/8/layout/hProcess10"/>
    <dgm:cxn modelId="{D20F1A46-809A-8047-8A8B-33AFE31C7155}" srcId="{870DAC55-80AC-6641-B1DE-706B99AAF6EF}" destId="{A46AADFC-7816-8949-AE5B-CC25081057AE}" srcOrd="0" destOrd="0" parTransId="{EEE4A29A-8D87-914F-8580-3100E54D522E}" sibTransId="{DE1C5C81-1633-D84B-BD97-31CA8F6B5BFD}"/>
    <dgm:cxn modelId="{3E8FB851-9BEA-AD40-8B2B-DD30E583CE83}" srcId="{2791BAA2-B816-E14F-8E63-A32AE4CA9190}" destId="{2BC457AF-93E1-FE46-ABD9-23FC14CBC7FE}" srcOrd="1" destOrd="0" parTransId="{380736B6-0A84-A44F-9A1B-13D0BA037E99}" sibTransId="{9F9D369A-9A6F-0D41-94AB-32D06B80E5BD}"/>
    <dgm:cxn modelId="{859D3672-A65E-8547-9D0E-6240E4CD9737}" type="presOf" srcId="{A46AADFC-7816-8949-AE5B-CC25081057AE}" destId="{AE51114A-A612-4A45-A77B-568E0D59AD3B}" srcOrd="0" destOrd="1" presId="urn:microsoft.com/office/officeart/2005/8/layout/hProcess10"/>
    <dgm:cxn modelId="{9B580C56-AE4F-EC48-B724-D31D0BDFB066}" type="presOf" srcId="{2BC457AF-93E1-FE46-ABD9-23FC14CBC7FE}" destId="{BD0415B2-C1F2-C64F-BE3A-6C8356C74EA2}" srcOrd="0" destOrd="2" presId="urn:microsoft.com/office/officeart/2005/8/layout/hProcess10"/>
    <dgm:cxn modelId="{51E5BA81-8BDE-6C4D-B90C-61A29687250B}" type="presOf" srcId="{6256D634-2866-9A4A-A8AE-2ABC35A1AB4C}" destId="{3FBCE47B-CF64-3D40-924B-BAD5A2B75413}" srcOrd="0" destOrd="3" presId="urn:microsoft.com/office/officeart/2005/8/layout/hProcess10"/>
    <dgm:cxn modelId="{06358F82-80D0-B34B-A61A-08252E2687C8}" type="presOf" srcId="{3B46DE6B-C438-0B4B-A57C-0848DD40DEC1}" destId="{3FBCE47B-CF64-3D40-924B-BAD5A2B75413}" srcOrd="0" destOrd="1" presId="urn:microsoft.com/office/officeart/2005/8/layout/hProcess10"/>
    <dgm:cxn modelId="{451A2585-A78A-0B43-A3A3-4ABFF2B8E980}" type="presOf" srcId="{73607A2C-196E-9849-877F-5F2344C4FA7F}" destId="{3FBCE47B-CF64-3D40-924B-BAD5A2B75413}" srcOrd="0" destOrd="0" presId="urn:microsoft.com/office/officeart/2005/8/layout/hProcess10"/>
    <dgm:cxn modelId="{1261E089-AD31-9F44-BB14-7AD9180AC998}" srcId="{73607A2C-196E-9849-877F-5F2344C4FA7F}" destId="{3B46DE6B-C438-0B4B-A57C-0848DD40DEC1}" srcOrd="0" destOrd="0" parTransId="{1CBDADCF-14C9-5742-BD45-1E5E35119BF5}" sibTransId="{819C2581-5EF2-9F4C-9768-4780FAFE77FF}"/>
    <dgm:cxn modelId="{F1402491-C2B0-4C4C-8E11-00B63C3F1ED7}" srcId="{1F8C6AC5-A537-F140-A748-9D9E1E245B18}" destId="{2791BAA2-B816-E14F-8E63-A32AE4CA9190}" srcOrd="2" destOrd="0" parTransId="{D2D749BD-403C-364C-9E50-EA9CCCD77A95}" sibTransId="{1B7ED80F-FAF6-574E-B62E-6EF61F44EA1C}"/>
    <dgm:cxn modelId="{CCF74BA0-81C0-6B43-A449-2EDBFD4534AE}" srcId="{1F8C6AC5-A537-F140-A748-9D9E1E245B18}" destId="{73607A2C-196E-9849-877F-5F2344C4FA7F}" srcOrd="1" destOrd="0" parTransId="{F59C6345-F943-5144-9111-47D14133FDEC}" sibTransId="{7873E031-F8AC-6E41-B79E-D90CF3330445}"/>
    <dgm:cxn modelId="{F376D6A3-D811-BE45-959E-9349227D21BA}" srcId="{73607A2C-196E-9849-877F-5F2344C4FA7F}" destId="{6256D634-2866-9A4A-A8AE-2ABC35A1AB4C}" srcOrd="2" destOrd="0" parTransId="{091F149F-5BF8-2A4C-AB86-630F4ED1EDA0}" sibTransId="{556E3E96-7022-6F4E-93E1-247A2961E7E4}"/>
    <dgm:cxn modelId="{ABCC53A6-39E2-0748-A4D4-56CDDF2CCA19}" srcId="{2791BAA2-B816-E14F-8E63-A32AE4CA9190}" destId="{F96AB6B7-A8C5-E843-92BF-5C029235A424}" srcOrd="0" destOrd="0" parTransId="{B713BAE1-4115-474F-8B67-3959B25C0339}" sibTransId="{F29F0FDD-7879-FA44-9393-8D37CC439902}"/>
    <dgm:cxn modelId="{01D593AA-B6B3-8E47-AF00-60AB49AA20FB}" srcId="{870DAC55-80AC-6641-B1DE-706B99AAF6EF}" destId="{D3C21CF6-142A-274D-B503-0F138C2F05DD}" srcOrd="1" destOrd="0" parTransId="{61E90B43-F7BF-9744-8BA4-96953BB2AA7A}" sibTransId="{F2FE74DF-9140-3B40-952E-69ADE512FF52}"/>
    <dgm:cxn modelId="{6F8292AE-8179-B34B-9586-5C9BFB0E355B}" type="presOf" srcId="{1F8C6AC5-A537-F140-A748-9D9E1E245B18}" destId="{F2F92D15-A460-624C-8218-86926795B623}" srcOrd="0" destOrd="0" presId="urn:microsoft.com/office/officeart/2005/8/layout/hProcess10"/>
    <dgm:cxn modelId="{AE1CA3AE-B233-6644-83B0-1C5BEAF75FB3}" type="presOf" srcId="{AAEE5E72-8C6B-704D-9AA6-8B0D10930369}" destId="{6D40DCAF-CBC1-7545-A00B-5D0054DF5D54}" srcOrd="1" destOrd="0" presId="urn:microsoft.com/office/officeart/2005/8/layout/hProcess10"/>
    <dgm:cxn modelId="{2A0F5EB1-6698-894A-9BD5-C0A2C4B8E522}" type="presOf" srcId="{870DAC55-80AC-6641-B1DE-706B99AAF6EF}" destId="{AE51114A-A612-4A45-A77B-568E0D59AD3B}" srcOrd="0" destOrd="0" presId="urn:microsoft.com/office/officeart/2005/8/layout/hProcess10"/>
    <dgm:cxn modelId="{C3CB9EB1-A0FE-7E4A-9175-5492B417CFE8}" type="presOf" srcId="{1B7ED80F-FAF6-574E-B62E-6EF61F44EA1C}" destId="{C8869F59-70DE-CC4F-8F34-9167AB9F426F}" srcOrd="0" destOrd="0" presId="urn:microsoft.com/office/officeart/2005/8/layout/hProcess10"/>
    <dgm:cxn modelId="{B454D8C2-7E08-8640-92C4-F55912F28339}" type="presOf" srcId="{AAEE5E72-8C6B-704D-9AA6-8B0D10930369}" destId="{64E0ED3E-58EB-F641-A9DA-B395FE9D234A}" srcOrd="0" destOrd="0" presId="urn:microsoft.com/office/officeart/2005/8/layout/hProcess10"/>
    <dgm:cxn modelId="{327D89C7-C946-CF4A-8C1B-D5AC9B1FCD02}" type="presOf" srcId="{AB3238FE-7738-F94C-9093-5570D6DD49A3}" destId="{3FBCE47B-CF64-3D40-924B-BAD5A2B75413}" srcOrd="0" destOrd="2" presId="urn:microsoft.com/office/officeart/2005/8/layout/hProcess10"/>
    <dgm:cxn modelId="{3ADFE6E1-8CFC-6245-93D0-9EBF71E362F3}" srcId="{73607A2C-196E-9849-877F-5F2344C4FA7F}" destId="{1AB81C69-5FE0-9646-868E-9C9EF4FC5C51}" srcOrd="3" destOrd="0" parTransId="{4055439B-CD07-2148-A738-D2BE2CBE3794}" sibTransId="{C2DFCE79-22B6-3845-AD6B-16B06A0B6AAE}"/>
    <dgm:cxn modelId="{A20B34EB-87C7-BC44-AA82-40CAD1701306}" srcId="{73607A2C-196E-9849-877F-5F2344C4FA7F}" destId="{AB3238FE-7738-F94C-9093-5570D6DD49A3}" srcOrd="1" destOrd="0" parTransId="{9EAF2F80-D36D-334F-967F-C015D5A86943}" sibTransId="{B91C4462-1055-7242-A8AA-CAFA0BF389EB}"/>
    <dgm:cxn modelId="{E04F1EEE-5501-294D-9221-123E772B7707}" type="presOf" srcId="{E46A044B-3E0A-7049-AECC-E245543A05F3}" destId="{113DED05-036F-2046-B884-44A30BA0D22C}" srcOrd="0" destOrd="0" presId="urn:microsoft.com/office/officeart/2005/8/layout/hProcess10"/>
    <dgm:cxn modelId="{173024FA-E446-F94A-9D89-8775BAB23484}" type="presOf" srcId="{7873E031-F8AC-6E41-B79E-D90CF3330445}" destId="{F1424B4E-F2C3-9B47-86CB-37123F14176F}" srcOrd="1" destOrd="0" presId="urn:microsoft.com/office/officeart/2005/8/layout/hProcess10"/>
    <dgm:cxn modelId="{B036A7D8-693D-2446-9D7D-B0B055F3CD20}" type="presParOf" srcId="{F2F92D15-A460-624C-8218-86926795B623}" destId="{2C324110-0B00-1145-ABEF-AFEDB758695A}" srcOrd="0" destOrd="0" presId="urn:microsoft.com/office/officeart/2005/8/layout/hProcess10"/>
    <dgm:cxn modelId="{D8AD76DC-20FE-4F4E-AC37-C4AB21B17C09}" type="presParOf" srcId="{2C324110-0B00-1145-ABEF-AFEDB758695A}" destId="{187EC97B-534E-E443-BAF4-95B1AD6EA2F6}" srcOrd="0" destOrd="0" presId="urn:microsoft.com/office/officeart/2005/8/layout/hProcess10"/>
    <dgm:cxn modelId="{48FE3A8B-499B-4644-83DE-8C8279C9C871}" type="presParOf" srcId="{2C324110-0B00-1145-ABEF-AFEDB758695A}" destId="{AE51114A-A612-4A45-A77B-568E0D59AD3B}" srcOrd="1" destOrd="0" presId="urn:microsoft.com/office/officeart/2005/8/layout/hProcess10"/>
    <dgm:cxn modelId="{39A2D3DC-18DD-9647-BD3E-9E1F47D8EEF5}" type="presParOf" srcId="{F2F92D15-A460-624C-8218-86926795B623}" destId="{64E0ED3E-58EB-F641-A9DA-B395FE9D234A}" srcOrd="1" destOrd="0" presId="urn:microsoft.com/office/officeart/2005/8/layout/hProcess10"/>
    <dgm:cxn modelId="{97653C79-2CFD-1540-8DD5-5AAFF625D4D7}" type="presParOf" srcId="{64E0ED3E-58EB-F641-A9DA-B395FE9D234A}" destId="{6D40DCAF-CBC1-7545-A00B-5D0054DF5D54}" srcOrd="0" destOrd="0" presId="urn:microsoft.com/office/officeart/2005/8/layout/hProcess10"/>
    <dgm:cxn modelId="{46E3081D-C8D0-234D-B951-CE972F6FDF60}" type="presParOf" srcId="{F2F92D15-A460-624C-8218-86926795B623}" destId="{1AAA17F7-7719-B343-B64D-864D2352E723}" srcOrd="2" destOrd="0" presId="urn:microsoft.com/office/officeart/2005/8/layout/hProcess10"/>
    <dgm:cxn modelId="{CC70B40D-F2F1-554B-A826-526FA0DA7D40}" type="presParOf" srcId="{1AAA17F7-7719-B343-B64D-864D2352E723}" destId="{B39D3F04-F51D-D549-B821-DCBF128B6DF4}" srcOrd="0" destOrd="0" presId="urn:microsoft.com/office/officeart/2005/8/layout/hProcess10"/>
    <dgm:cxn modelId="{4CFE2430-E13A-294D-A9EA-030D73A74C1C}" type="presParOf" srcId="{1AAA17F7-7719-B343-B64D-864D2352E723}" destId="{3FBCE47B-CF64-3D40-924B-BAD5A2B75413}" srcOrd="1" destOrd="0" presId="urn:microsoft.com/office/officeart/2005/8/layout/hProcess10"/>
    <dgm:cxn modelId="{7A2DF874-3001-6D42-9856-E2E8C6BDA094}" type="presParOf" srcId="{F2F92D15-A460-624C-8218-86926795B623}" destId="{7EE4B3E2-59D0-084D-A23A-9743D78152B7}" srcOrd="3" destOrd="0" presId="urn:microsoft.com/office/officeart/2005/8/layout/hProcess10"/>
    <dgm:cxn modelId="{6A887C1F-DB63-AE47-8EE1-B13569674E43}" type="presParOf" srcId="{7EE4B3E2-59D0-084D-A23A-9743D78152B7}" destId="{F1424B4E-F2C3-9B47-86CB-37123F14176F}" srcOrd="0" destOrd="0" presId="urn:microsoft.com/office/officeart/2005/8/layout/hProcess10"/>
    <dgm:cxn modelId="{C410D5BD-3411-0B4F-AE53-43520B7D08E7}" type="presParOf" srcId="{F2F92D15-A460-624C-8218-86926795B623}" destId="{8AAE5C8A-BBD4-2A45-9143-93DB406F57A3}" srcOrd="4" destOrd="0" presId="urn:microsoft.com/office/officeart/2005/8/layout/hProcess10"/>
    <dgm:cxn modelId="{59071816-3529-EE45-B8E8-503F29CB544D}" type="presParOf" srcId="{8AAE5C8A-BBD4-2A45-9143-93DB406F57A3}" destId="{C4CFDD7D-F090-C84D-90BB-22A93563B87F}" srcOrd="0" destOrd="0" presId="urn:microsoft.com/office/officeart/2005/8/layout/hProcess10"/>
    <dgm:cxn modelId="{B22AE998-9CAB-0B4F-86C5-F6E6C7D92DF3}" type="presParOf" srcId="{8AAE5C8A-BBD4-2A45-9143-93DB406F57A3}" destId="{BD0415B2-C1F2-C64F-BE3A-6C8356C74EA2}" srcOrd="1" destOrd="0" presId="urn:microsoft.com/office/officeart/2005/8/layout/hProcess10"/>
    <dgm:cxn modelId="{E70E4B5A-E719-3646-827A-70B5F547A68B}" type="presParOf" srcId="{F2F92D15-A460-624C-8218-86926795B623}" destId="{C8869F59-70DE-CC4F-8F34-9167AB9F426F}" srcOrd="5" destOrd="0" presId="urn:microsoft.com/office/officeart/2005/8/layout/hProcess10"/>
    <dgm:cxn modelId="{A7F615E3-F823-8C4C-AB45-2AB4A8594C3B}" type="presParOf" srcId="{C8869F59-70DE-CC4F-8F34-9167AB9F426F}" destId="{4C647A62-21BE-8E41-A174-F83F768DD660}" srcOrd="0" destOrd="0" presId="urn:microsoft.com/office/officeart/2005/8/layout/hProcess10"/>
    <dgm:cxn modelId="{AAC7D743-C64B-AE45-949E-06553016E052}" type="presParOf" srcId="{F2F92D15-A460-624C-8218-86926795B623}" destId="{6D0BA8BE-B105-3940-A8B7-D49B71AC10D6}" srcOrd="6" destOrd="0" presId="urn:microsoft.com/office/officeart/2005/8/layout/hProcess10"/>
    <dgm:cxn modelId="{46C9FEA9-F31E-7F42-81F0-6125EEB5027D}" type="presParOf" srcId="{6D0BA8BE-B105-3940-A8B7-D49B71AC10D6}" destId="{4E668096-267E-C345-B77D-0C96E3527F84}" srcOrd="0" destOrd="0" presId="urn:microsoft.com/office/officeart/2005/8/layout/hProcess10"/>
    <dgm:cxn modelId="{7A87FC5B-8208-E544-8B48-A9A77C9C1AEC}" type="presParOf" srcId="{6D0BA8BE-B105-3940-A8B7-D49B71AC10D6}" destId="{113DED05-036F-2046-B884-44A30BA0D22C}" srcOrd="1" destOrd="0" presId="urn:microsoft.com/office/officeart/2005/8/layout/hProcess10"/>
  </dgm:cxnLst>
  <dgm:bg>
    <a:solidFill>
      <a:schemeClr val="bg1">
        <a:alpha val="5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781D6B-72E8-924E-897A-2CA51891AF2B}" type="doc">
      <dgm:prSet loTypeId="urn:microsoft.com/office/officeart/2005/8/layout/hierarchy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F3748BB-C6AB-344D-B1CF-96DE464DDC7B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Late (48 Months</a:t>
          </a:r>
        </a:p>
      </dgm:t>
    </dgm:pt>
    <dgm:pt modelId="{76A3EF69-B746-4543-B4E2-5B803C45648A}" type="parTrans" cxnId="{D30AE469-F57A-3348-87B9-E5C40835D274}">
      <dgm:prSet/>
      <dgm:spPr/>
      <dgm:t>
        <a:bodyPr/>
        <a:lstStyle/>
        <a:p>
          <a:endParaRPr lang="en-US"/>
        </a:p>
      </dgm:t>
    </dgm:pt>
    <dgm:pt modelId="{9CF1C72D-19A8-C347-B4E2-4E29A0A150E2}" type="sibTrans" cxnId="{D30AE469-F57A-3348-87B9-E5C40835D274}">
      <dgm:prSet/>
      <dgm:spPr/>
      <dgm:t>
        <a:bodyPr/>
        <a:lstStyle/>
        <a:p>
          <a:endParaRPr lang="en-US"/>
        </a:p>
      </dgm:t>
    </dgm:pt>
    <dgm:pt modelId="{DBF400BF-F93F-FD49-8552-C949BF83E90E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Default</a:t>
          </a:r>
        </a:p>
      </dgm:t>
    </dgm:pt>
    <dgm:pt modelId="{F0E2B7D2-2ACC-3B49-BAB7-9FA63095DBBF}" type="parTrans" cxnId="{A57D9152-15FB-F141-B7FE-F629E702BF5E}">
      <dgm:prSet/>
      <dgm:spPr/>
      <dgm:t>
        <a:bodyPr/>
        <a:lstStyle/>
        <a:p>
          <a:endParaRPr lang="en-US"/>
        </a:p>
      </dgm:t>
    </dgm:pt>
    <dgm:pt modelId="{5FBC3F79-D0A6-7F41-8C3B-860B253307F4}" type="sibTrans" cxnId="{A57D9152-15FB-F141-B7FE-F629E702BF5E}">
      <dgm:prSet/>
      <dgm:spPr/>
      <dgm:t>
        <a:bodyPr/>
        <a:lstStyle/>
        <a:p>
          <a:endParaRPr lang="en-US"/>
        </a:p>
      </dgm:t>
    </dgm:pt>
    <dgm:pt modelId="{0DE92190-D3D6-1B4D-8B8A-B74351552EB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Charged Off</a:t>
          </a:r>
        </a:p>
      </dgm:t>
    </dgm:pt>
    <dgm:pt modelId="{DB7CABEF-271A-9249-9705-35DC1442F321}" type="parTrans" cxnId="{62BE98D3-2F87-AC49-8561-00B23693FFF4}">
      <dgm:prSet/>
      <dgm:spPr/>
      <dgm:t>
        <a:bodyPr/>
        <a:lstStyle/>
        <a:p>
          <a:endParaRPr lang="en-US"/>
        </a:p>
      </dgm:t>
    </dgm:pt>
    <dgm:pt modelId="{A895AA5A-BC71-0C46-B06D-6A2D04A5CCDE}" type="sibTrans" cxnId="{62BE98D3-2F87-AC49-8561-00B23693FFF4}">
      <dgm:prSet/>
      <dgm:spPr/>
      <dgm:t>
        <a:bodyPr/>
        <a:lstStyle/>
        <a:p>
          <a:endParaRPr lang="en-US"/>
        </a:p>
      </dgm:t>
    </dgm:pt>
    <dgm:pt modelId="{77980CD1-C50B-5D4B-AC8F-452561879EE1}" type="pres">
      <dgm:prSet presAssocID="{4E781D6B-72E8-924E-897A-2CA51891AF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F9ABD4D-2E80-5744-9F08-3A604C23CD73}" type="pres">
      <dgm:prSet presAssocID="{4E781D6B-72E8-924E-897A-2CA51891AF2B}" presName="hierFlow" presStyleCnt="0"/>
      <dgm:spPr/>
    </dgm:pt>
    <dgm:pt modelId="{8E17C4F5-FD91-414F-9028-75BEF2265F07}" type="pres">
      <dgm:prSet presAssocID="{4E781D6B-72E8-924E-897A-2CA51891AF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072D82E-C4D9-5B48-9053-BBDCC3F68FEE}" type="pres">
      <dgm:prSet presAssocID="{8F3748BB-C6AB-344D-B1CF-96DE464DDC7B}" presName="Name14" presStyleCnt="0"/>
      <dgm:spPr/>
    </dgm:pt>
    <dgm:pt modelId="{352A87A2-B441-3E4A-A0F5-55AE3BA926C1}" type="pres">
      <dgm:prSet presAssocID="{8F3748BB-C6AB-344D-B1CF-96DE464DDC7B}" presName="level1Shape" presStyleLbl="node0" presStyleIdx="0" presStyleCnt="1">
        <dgm:presLayoutVars>
          <dgm:chPref val="3"/>
        </dgm:presLayoutVars>
      </dgm:prSet>
      <dgm:spPr/>
    </dgm:pt>
    <dgm:pt modelId="{95C0D7F6-0D1A-C643-B2BE-C54BB9DB1C6D}" type="pres">
      <dgm:prSet presAssocID="{8F3748BB-C6AB-344D-B1CF-96DE464DDC7B}" presName="hierChild2" presStyleCnt="0"/>
      <dgm:spPr/>
    </dgm:pt>
    <dgm:pt modelId="{395AAF96-DB72-3442-B62D-56CA2637B0A2}" type="pres">
      <dgm:prSet presAssocID="{F0E2B7D2-2ACC-3B49-BAB7-9FA63095DBBF}" presName="Name19" presStyleLbl="parChTrans1D2" presStyleIdx="0" presStyleCnt="2"/>
      <dgm:spPr/>
    </dgm:pt>
    <dgm:pt modelId="{69E07DA1-8CE2-7D41-A346-7986CC40880B}" type="pres">
      <dgm:prSet presAssocID="{DBF400BF-F93F-FD49-8552-C949BF83E90E}" presName="Name21" presStyleCnt="0"/>
      <dgm:spPr/>
    </dgm:pt>
    <dgm:pt modelId="{316A7561-FD1E-314C-B135-90ECB47AC5B4}" type="pres">
      <dgm:prSet presAssocID="{DBF400BF-F93F-FD49-8552-C949BF83E90E}" presName="level2Shape" presStyleLbl="node2" presStyleIdx="0" presStyleCnt="2"/>
      <dgm:spPr/>
    </dgm:pt>
    <dgm:pt modelId="{FE698C1A-2C88-3344-ADD7-9EBC809C8502}" type="pres">
      <dgm:prSet presAssocID="{DBF400BF-F93F-FD49-8552-C949BF83E90E}" presName="hierChild3" presStyleCnt="0"/>
      <dgm:spPr/>
    </dgm:pt>
    <dgm:pt modelId="{1B2688B8-AC02-F44D-A5DF-7F55F4F87F71}" type="pres">
      <dgm:prSet presAssocID="{DB7CABEF-271A-9249-9705-35DC1442F321}" presName="Name19" presStyleLbl="parChTrans1D2" presStyleIdx="1" presStyleCnt="2"/>
      <dgm:spPr/>
    </dgm:pt>
    <dgm:pt modelId="{C03546EE-16FB-EC4E-A85C-335F1ACAC585}" type="pres">
      <dgm:prSet presAssocID="{0DE92190-D3D6-1B4D-8B8A-B74351552EB1}" presName="Name21" presStyleCnt="0"/>
      <dgm:spPr/>
    </dgm:pt>
    <dgm:pt modelId="{E505C3BD-1566-6844-90B2-815A2FF58005}" type="pres">
      <dgm:prSet presAssocID="{0DE92190-D3D6-1B4D-8B8A-B74351552EB1}" presName="level2Shape" presStyleLbl="node2" presStyleIdx="1" presStyleCnt="2"/>
      <dgm:spPr/>
    </dgm:pt>
    <dgm:pt modelId="{994C792B-39CB-FB40-8F1F-0A0E0D6539EE}" type="pres">
      <dgm:prSet presAssocID="{0DE92190-D3D6-1B4D-8B8A-B74351552EB1}" presName="hierChild3" presStyleCnt="0"/>
      <dgm:spPr/>
    </dgm:pt>
    <dgm:pt modelId="{3D2341D5-55D6-BA42-AA86-0BA1F9A210B2}" type="pres">
      <dgm:prSet presAssocID="{4E781D6B-72E8-924E-897A-2CA51891AF2B}" presName="bgShapesFlow" presStyleCnt="0"/>
      <dgm:spPr/>
    </dgm:pt>
  </dgm:ptLst>
  <dgm:cxnLst>
    <dgm:cxn modelId="{7E1A8017-8449-E84D-B111-37A69A95B287}" type="presOf" srcId="{8F3748BB-C6AB-344D-B1CF-96DE464DDC7B}" destId="{352A87A2-B441-3E4A-A0F5-55AE3BA926C1}" srcOrd="0" destOrd="0" presId="urn:microsoft.com/office/officeart/2005/8/layout/hierarchy6"/>
    <dgm:cxn modelId="{3681B328-EAB6-F649-BF53-90B1F21E6B7B}" type="presOf" srcId="{DBF400BF-F93F-FD49-8552-C949BF83E90E}" destId="{316A7561-FD1E-314C-B135-90ECB47AC5B4}" srcOrd="0" destOrd="0" presId="urn:microsoft.com/office/officeart/2005/8/layout/hierarchy6"/>
    <dgm:cxn modelId="{6E56EA43-B923-AD4E-AA31-2CBEB739825E}" type="presOf" srcId="{DB7CABEF-271A-9249-9705-35DC1442F321}" destId="{1B2688B8-AC02-F44D-A5DF-7F55F4F87F71}" srcOrd="0" destOrd="0" presId="urn:microsoft.com/office/officeart/2005/8/layout/hierarchy6"/>
    <dgm:cxn modelId="{D30AE469-F57A-3348-87B9-E5C40835D274}" srcId="{4E781D6B-72E8-924E-897A-2CA51891AF2B}" destId="{8F3748BB-C6AB-344D-B1CF-96DE464DDC7B}" srcOrd="0" destOrd="0" parTransId="{76A3EF69-B746-4543-B4E2-5B803C45648A}" sibTransId="{9CF1C72D-19A8-C347-B4E2-4E29A0A150E2}"/>
    <dgm:cxn modelId="{A57D9152-15FB-F141-B7FE-F629E702BF5E}" srcId="{8F3748BB-C6AB-344D-B1CF-96DE464DDC7B}" destId="{DBF400BF-F93F-FD49-8552-C949BF83E90E}" srcOrd="0" destOrd="0" parTransId="{F0E2B7D2-2ACC-3B49-BAB7-9FA63095DBBF}" sibTransId="{5FBC3F79-D0A6-7F41-8C3B-860B253307F4}"/>
    <dgm:cxn modelId="{FDBB088E-680F-7F4B-87D5-0F0971D33E98}" type="presOf" srcId="{4E781D6B-72E8-924E-897A-2CA51891AF2B}" destId="{77980CD1-C50B-5D4B-AC8F-452561879EE1}" srcOrd="0" destOrd="0" presId="urn:microsoft.com/office/officeart/2005/8/layout/hierarchy6"/>
    <dgm:cxn modelId="{62BE98D3-2F87-AC49-8561-00B23693FFF4}" srcId="{8F3748BB-C6AB-344D-B1CF-96DE464DDC7B}" destId="{0DE92190-D3D6-1B4D-8B8A-B74351552EB1}" srcOrd="1" destOrd="0" parTransId="{DB7CABEF-271A-9249-9705-35DC1442F321}" sibTransId="{A895AA5A-BC71-0C46-B06D-6A2D04A5CCDE}"/>
    <dgm:cxn modelId="{88524EEC-906D-B842-A825-5712801D0439}" type="presOf" srcId="{0DE92190-D3D6-1B4D-8B8A-B74351552EB1}" destId="{E505C3BD-1566-6844-90B2-815A2FF58005}" srcOrd="0" destOrd="0" presId="urn:microsoft.com/office/officeart/2005/8/layout/hierarchy6"/>
    <dgm:cxn modelId="{88A8C7F0-0AB6-D646-8F3D-90FA06C53A7E}" type="presOf" srcId="{F0E2B7D2-2ACC-3B49-BAB7-9FA63095DBBF}" destId="{395AAF96-DB72-3442-B62D-56CA2637B0A2}" srcOrd="0" destOrd="0" presId="urn:microsoft.com/office/officeart/2005/8/layout/hierarchy6"/>
    <dgm:cxn modelId="{C144A9CF-C2BB-F144-A8C1-53B747480C1B}" type="presParOf" srcId="{77980CD1-C50B-5D4B-AC8F-452561879EE1}" destId="{8F9ABD4D-2E80-5744-9F08-3A604C23CD73}" srcOrd="0" destOrd="0" presId="urn:microsoft.com/office/officeart/2005/8/layout/hierarchy6"/>
    <dgm:cxn modelId="{AC412D98-4032-2646-9CA3-D550A1667E1A}" type="presParOf" srcId="{8F9ABD4D-2E80-5744-9F08-3A604C23CD73}" destId="{8E17C4F5-FD91-414F-9028-75BEF2265F07}" srcOrd="0" destOrd="0" presId="urn:microsoft.com/office/officeart/2005/8/layout/hierarchy6"/>
    <dgm:cxn modelId="{613B894B-FB66-4846-8B33-164648F03B9D}" type="presParOf" srcId="{8E17C4F5-FD91-414F-9028-75BEF2265F07}" destId="{5072D82E-C4D9-5B48-9053-BBDCC3F68FEE}" srcOrd="0" destOrd="0" presId="urn:microsoft.com/office/officeart/2005/8/layout/hierarchy6"/>
    <dgm:cxn modelId="{3CA803B5-71FF-5746-88DF-1E2E7BF029A6}" type="presParOf" srcId="{5072D82E-C4D9-5B48-9053-BBDCC3F68FEE}" destId="{352A87A2-B441-3E4A-A0F5-55AE3BA926C1}" srcOrd="0" destOrd="0" presId="urn:microsoft.com/office/officeart/2005/8/layout/hierarchy6"/>
    <dgm:cxn modelId="{8E147ED3-1B10-8E46-82CA-439E0EF836E0}" type="presParOf" srcId="{5072D82E-C4D9-5B48-9053-BBDCC3F68FEE}" destId="{95C0D7F6-0D1A-C643-B2BE-C54BB9DB1C6D}" srcOrd="1" destOrd="0" presId="urn:microsoft.com/office/officeart/2005/8/layout/hierarchy6"/>
    <dgm:cxn modelId="{F6DF68EE-1BA1-1F4F-A878-2D5EC4CB56A0}" type="presParOf" srcId="{95C0D7F6-0D1A-C643-B2BE-C54BB9DB1C6D}" destId="{395AAF96-DB72-3442-B62D-56CA2637B0A2}" srcOrd="0" destOrd="0" presId="urn:microsoft.com/office/officeart/2005/8/layout/hierarchy6"/>
    <dgm:cxn modelId="{D3E6673E-2927-734F-AD72-CC8102B29796}" type="presParOf" srcId="{95C0D7F6-0D1A-C643-B2BE-C54BB9DB1C6D}" destId="{69E07DA1-8CE2-7D41-A346-7986CC40880B}" srcOrd="1" destOrd="0" presId="urn:microsoft.com/office/officeart/2005/8/layout/hierarchy6"/>
    <dgm:cxn modelId="{C6FFC2EB-BE51-6C4E-9DB8-001D1820A5CC}" type="presParOf" srcId="{69E07DA1-8CE2-7D41-A346-7986CC40880B}" destId="{316A7561-FD1E-314C-B135-90ECB47AC5B4}" srcOrd="0" destOrd="0" presId="urn:microsoft.com/office/officeart/2005/8/layout/hierarchy6"/>
    <dgm:cxn modelId="{4401E1BA-B106-AB42-88CA-9DB7112D5283}" type="presParOf" srcId="{69E07DA1-8CE2-7D41-A346-7986CC40880B}" destId="{FE698C1A-2C88-3344-ADD7-9EBC809C8502}" srcOrd="1" destOrd="0" presId="urn:microsoft.com/office/officeart/2005/8/layout/hierarchy6"/>
    <dgm:cxn modelId="{17BC0712-641C-0740-8567-FA8D7C0840C6}" type="presParOf" srcId="{95C0D7F6-0D1A-C643-B2BE-C54BB9DB1C6D}" destId="{1B2688B8-AC02-F44D-A5DF-7F55F4F87F71}" srcOrd="2" destOrd="0" presId="urn:microsoft.com/office/officeart/2005/8/layout/hierarchy6"/>
    <dgm:cxn modelId="{727E2078-DE54-804D-9B70-699F0D8945CA}" type="presParOf" srcId="{95C0D7F6-0D1A-C643-B2BE-C54BB9DB1C6D}" destId="{C03546EE-16FB-EC4E-A85C-335F1ACAC585}" srcOrd="3" destOrd="0" presId="urn:microsoft.com/office/officeart/2005/8/layout/hierarchy6"/>
    <dgm:cxn modelId="{3FF4C6D5-B2E3-8744-AABD-B80042CF9AC6}" type="presParOf" srcId="{C03546EE-16FB-EC4E-A85C-335F1ACAC585}" destId="{E505C3BD-1566-6844-90B2-815A2FF58005}" srcOrd="0" destOrd="0" presId="urn:microsoft.com/office/officeart/2005/8/layout/hierarchy6"/>
    <dgm:cxn modelId="{FAE7B5CF-9DAE-2E4C-9E49-47EC865ABA8D}" type="presParOf" srcId="{C03546EE-16FB-EC4E-A85C-335F1ACAC585}" destId="{994C792B-39CB-FB40-8F1F-0A0E0D6539EE}" srcOrd="1" destOrd="0" presId="urn:microsoft.com/office/officeart/2005/8/layout/hierarchy6"/>
    <dgm:cxn modelId="{603B57F2-689D-EF47-8BEC-3C6A94F0A47F}" type="presParOf" srcId="{77980CD1-C50B-5D4B-AC8F-452561879EE1}" destId="{3D2341D5-55D6-BA42-AA86-0BA1F9A210B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781D6B-72E8-924E-897A-2CA51891AF2B}" type="doc">
      <dgm:prSet loTypeId="urn:microsoft.com/office/officeart/2005/8/layout/hierarchy6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F3748BB-C6AB-344D-B1CF-96DE464DDC7B}">
      <dgm:prSet phldrT="[Text]" custT="1"/>
      <dgm:spPr>
        <a:solidFill>
          <a:srgbClr val="00B05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18110" tIns="118110" rIns="118110" bIns="118110" numCol="1" spcCol="1270" anchor="ctr" anchorCtr="0"/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Fully Paid</a:t>
          </a:r>
        </a:p>
      </dgm:t>
    </dgm:pt>
    <dgm:pt modelId="{76A3EF69-B746-4543-B4E2-5B803C45648A}" type="parTrans" cxnId="{D30AE469-F57A-3348-87B9-E5C40835D274}">
      <dgm:prSet/>
      <dgm:spPr/>
      <dgm:t>
        <a:bodyPr/>
        <a:lstStyle/>
        <a:p>
          <a:endParaRPr lang="en-US"/>
        </a:p>
      </dgm:t>
    </dgm:pt>
    <dgm:pt modelId="{9CF1C72D-19A8-C347-B4E2-4E29A0A150E2}" type="sibTrans" cxnId="{D30AE469-F57A-3348-87B9-E5C40835D274}">
      <dgm:prSet/>
      <dgm:spPr/>
      <dgm:t>
        <a:bodyPr/>
        <a:lstStyle/>
        <a:p>
          <a:endParaRPr lang="en-US"/>
        </a:p>
      </dgm:t>
    </dgm:pt>
    <dgm:pt modelId="{77980CD1-C50B-5D4B-AC8F-452561879EE1}" type="pres">
      <dgm:prSet presAssocID="{4E781D6B-72E8-924E-897A-2CA51891AF2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F9ABD4D-2E80-5744-9F08-3A604C23CD73}" type="pres">
      <dgm:prSet presAssocID="{4E781D6B-72E8-924E-897A-2CA51891AF2B}" presName="hierFlow" presStyleCnt="0"/>
      <dgm:spPr/>
    </dgm:pt>
    <dgm:pt modelId="{8E17C4F5-FD91-414F-9028-75BEF2265F07}" type="pres">
      <dgm:prSet presAssocID="{4E781D6B-72E8-924E-897A-2CA51891AF2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5072D82E-C4D9-5B48-9053-BBDCC3F68FEE}" type="pres">
      <dgm:prSet presAssocID="{8F3748BB-C6AB-344D-B1CF-96DE464DDC7B}" presName="Name14" presStyleCnt="0"/>
      <dgm:spPr/>
    </dgm:pt>
    <dgm:pt modelId="{352A87A2-B441-3E4A-A0F5-55AE3BA926C1}" type="pres">
      <dgm:prSet presAssocID="{8F3748BB-C6AB-344D-B1CF-96DE464DDC7B}" presName="level1Shape" presStyleLbl="node0" presStyleIdx="0" presStyleCnt="1" custScaleX="60766" custScaleY="60766">
        <dgm:presLayoutVars>
          <dgm:chPref val="3"/>
        </dgm:presLayoutVars>
      </dgm:prSet>
      <dgm:spPr>
        <a:xfrm>
          <a:off x="0" y="542252"/>
          <a:ext cx="3021441" cy="2014294"/>
        </a:xfrm>
        <a:prstGeom prst="roundRect">
          <a:avLst>
            <a:gd name="adj" fmla="val 10000"/>
          </a:avLst>
        </a:prstGeom>
      </dgm:spPr>
    </dgm:pt>
    <dgm:pt modelId="{95C0D7F6-0D1A-C643-B2BE-C54BB9DB1C6D}" type="pres">
      <dgm:prSet presAssocID="{8F3748BB-C6AB-344D-B1CF-96DE464DDC7B}" presName="hierChild2" presStyleCnt="0"/>
      <dgm:spPr/>
    </dgm:pt>
    <dgm:pt modelId="{3D2341D5-55D6-BA42-AA86-0BA1F9A210B2}" type="pres">
      <dgm:prSet presAssocID="{4E781D6B-72E8-924E-897A-2CA51891AF2B}" presName="bgShapesFlow" presStyleCnt="0"/>
      <dgm:spPr/>
    </dgm:pt>
  </dgm:ptLst>
  <dgm:cxnLst>
    <dgm:cxn modelId="{7E1A8017-8449-E84D-B111-37A69A95B287}" type="presOf" srcId="{8F3748BB-C6AB-344D-B1CF-96DE464DDC7B}" destId="{352A87A2-B441-3E4A-A0F5-55AE3BA926C1}" srcOrd="0" destOrd="0" presId="urn:microsoft.com/office/officeart/2005/8/layout/hierarchy6"/>
    <dgm:cxn modelId="{D30AE469-F57A-3348-87B9-E5C40835D274}" srcId="{4E781D6B-72E8-924E-897A-2CA51891AF2B}" destId="{8F3748BB-C6AB-344D-B1CF-96DE464DDC7B}" srcOrd="0" destOrd="0" parTransId="{76A3EF69-B746-4543-B4E2-5B803C45648A}" sibTransId="{9CF1C72D-19A8-C347-B4E2-4E29A0A150E2}"/>
    <dgm:cxn modelId="{FDBB088E-680F-7F4B-87D5-0F0971D33E98}" type="presOf" srcId="{4E781D6B-72E8-924E-897A-2CA51891AF2B}" destId="{77980CD1-C50B-5D4B-AC8F-452561879EE1}" srcOrd="0" destOrd="0" presId="urn:microsoft.com/office/officeart/2005/8/layout/hierarchy6"/>
    <dgm:cxn modelId="{C144A9CF-C2BB-F144-A8C1-53B747480C1B}" type="presParOf" srcId="{77980CD1-C50B-5D4B-AC8F-452561879EE1}" destId="{8F9ABD4D-2E80-5744-9F08-3A604C23CD73}" srcOrd="0" destOrd="0" presId="urn:microsoft.com/office/officeart/2005/8/layout/hierarchy6"/>
    <dgm:cxn modelId="{AC412D98-4032-2646-9CA3-D550A1667E1A}" type="presParOf" srcId="{8F9ABD4D-2E80-5744-9F08-3A604C23CD73}" destId="{8E17C4F5-FD91-414F-9028-75BEF2265F07}" srcOrd="0" destOrd="0" presId="urn:microsoft.com/office/officeart/2005/8/layout/hierarchy6"/>
    <dgm:cxn modelId="{613B894B-FB66-4846-8B33-164648F03B9D}" type="presParOf" srcId="{8E17C4F5-FD91-414F-9028-75BEF2265F07}" destId="{5072D82E-C4D9-5B48-9053-BBDCC3F68FEE}" srcOrd="0" destOrd="0" presId="urn:microsoft.com/office/officeart/2005/8/layout/hierarchy6"/>
    <dgm:cxn modelId="{3CA803B5-71FF-5746-88DF-1E2E7BF029A6}" type="presParOf" srcId="{5072D82E-C4D9-5B48-9053-BBDCC3F68FEE}" destId="{352A87A2-B441-3E4A-A0F5-55AE3BA926C1}" srcOrd="0" destOrd="0" presId="urn:microsoft.com/office/officeart/2005/8/layout/hierarchy6"/>
    <dgm:cxn modelId="{8E147ED3-1B10-8E46-82CA-439E0EF836E0}" type="presParOf" srcId="{5072D82E-C4D9-5B48-9053-BBDCC3F68FEE}" destId="{95C0D7F6-0D1A-C643-B2BE-C54BB9DB1C6D}" srcOrd="1" destOrd="0" presId="urn:microsoft.com/office/officeart/2005/8/layout/hierarchy6"/>
    <dgm:cxn modelId="{603B57F2-689D-EF47-8BEC-3C6A94F0A47F}" type="presParOf" srcId="{77980CD1-C50B-5D4B-AC8F-452561879EE1}" destId="{3D2341D5-55D6-BA42-AA86-0BA1F9A210B2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FFB9F8-13C4-284E-ADC9-6AAB2EAAE401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</dgm:pt>
    <dgm:pt modelId="{40E6C0EF-1CC9-8345-AF79-020CE9C485E5}">
      <dgm:prSet phldrT="[Text]"/>
      <dgm:spPr/>
      <dgm:t>
        <a:bodyPr/>
        <a:lstStyle/>
        <a:p>
          <a:r>
            <a:rPr lang="en-US" dirty="0"/>
            <a:t>Under sample</a:t>
          </a:r>
        </a:p>
      </dgm:t>
    </dgm:pt>
    <dgm:pt modelId="{BF68E77B-052D-D543-BB5B-2F134FD3E8FF}" type="parTrans" cxnId="{5116C384-E468-AD43-BBA9-3202A3E197CD}">
      <dgm:prSet/>
      <dgm:spPr/>
      <dgm:t>
        <a:bodyPr/>
        <a:lstStyle/>
        <a:p>
          <a:endParaRPr lang="en-US"/>
        </a:p>
      </dgm:t>
    </dgm:pt>
    <dgm:pt modelId="{6D503D99-213D-084E-A0C5-2A76680EBD06}" type="sibTrans" cxnId="{5116C384-E468-AD43-BBA9-3202A3E197CD}">
      <dgm:prSet/>
      <dgm:spPr/>
      <dgm:t>
        <a:bodyPr/>
        <a:lstStyle/>
        <a:p>
          <a:endParaRPr lang="en-US"/>
        </a:p>
      </dgm:t>
    </dgm:pt>
    <dgm:pt modelId="{73B1A14B-FB94-1341-8A3F-044B99D3ACF5}">
      <dgm:prSet phldrT="[Text]"/>
      <dgm:spPr/>
      <dgm:t>
        <a:bodyPr/>
        <a:lstStyle/>
        <a:p>
          <a:r>
            <a:rPr lang="en-US" dirty="0"/>
            <a:t>Oversample</a:t>
          </a:r>
        </a:p>
      </dgm:t>
    </dgm:pt>
    <dgm:pt modelId="{9E80A31D-F1E4-6840-B251-8ACA5213758F}" type="parTrans" cxnId="{69FA24DC-C4B5-1941-A01A-8458572C5AA1}">
      <dgm:prSet/>
      <dgm:spPr/>
      <dgm:t>
        <a:bodyPr/>
        <a:lstStyle/>
        <a:p>
          <a:endParaRPr lang="en-US"/>
        </a:p>
      </dgm:t>
    </dgm:pt>
    <dgm:pt modelId="{9C2CF600-DBD4-9B45-90C4-987DD5D3F772}" type="sibTrans" cxnId="{69FA24DC-C4B5-1941-A01A-8458572C5AA1}">
      <dgm:prSet/>
      <dgm:spPr/>
      <dgm:t>
        <a:bodyPr/>
        <a:lstStyle/>
        <a:p>
          <a:endParaRPr lang="en-US"/>
        </a:p>
      </dgm:t>
    </dgm:pt>
    <dgm:pt modelId="{EF0277E9-F394-C749-9C17-C122E07EF0E8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D33A095E-90FF-A04D-BBDE-E0864EE645AE}" type="parTrans" cxnId="{5097907A-54C6-7841-8575-AB41B8644533}">
      <dgm:prSet/>
      <dgm:spPr/>
      <dgm:t>
        <a:bodyPr/>
        <a:lstStyle/>
        <a:p>
          <a:endParaRPr lang="en-US"/>
        </a:p>
      </dgm:t>
    </dgm:pt>
    <dgm:pt modelId="{F1BB78A7-A30B-8D48-8657-07948D7CC9B2}" type="sibTrans" cxnId="{5097907A-54C6-7841-8575-AB41B8644533}">
      <dgm:prSet/>
      <dgm:spPr/>
      <dgm:t>
        <a:bodyPr/>
        <a:lstStyle/>
        <a:p>
          <a:endParaRPr lang="en-US"/>
        </a:p>
      </dgm:t>
    </dgm:pt>
    <dgm:pt modelId="{8C62E275-9777-9F4D-A230-3E47B959056A}">
      <dgm:prSet phldrT="[Text]"/>
      <dgm:spPr/>
      <dgm:t>
        <a:bodyPr/>
        <a:lstStyle/>
        <a:p>
          <a:r>
            <a:rPr lang="en-US" dirty="0"/>
            <a:t>Stacking Probability</a:t>
          </a:r>
        </a:p>
      </dgm:t>
    </dgm:pt>
    <dgm:pt modelId="{95195782-2080-BF47-9280-C4459641AEF2}" type="parTrans" cxnId="{5FE51F16-DB0F-D94A-9B0A-E60E38F2D3DC}">
      <dgm:prSet/>
      <dgm:spPr/>
      <dgm:t>
        <a:bodyPr/>
        <a:lstStyle/>
        <a:p>
          <a:endParaRPr lang="en-US"/>
        </a:p>
      </dgm:t>
    </dgm:pt>
    <dgm:pt modelId="{93D10FCF-BD87-F441-AE46-AE4D3DB8180C}" type="sibTrans" cxnId="{5FE51F16-DB0F-D94A-9B0A-E60E38F2D3DC}">
      <dgm:prSet/>
      <dgm:spPr/>
      <dgm:t>
        <a:bodyPr/>
        <a:lstStyle/>
        <a:p>
          <a:endParaRPr lang="en-US"/>
        </a:p>
      </dgm:t>
    </dgm:pt>
    <dgm:pt modelId="{0A3FECA4-9A07-EE44-8FFF-7AB8FA94E90C}" type="pres">
      <dgm:prSet presAssocID="{A6FFB9F8-13C4-284E-ADC9-6AAB2EAAE401}" presName="CompostProcess" presStyleCnt="0">
        <dgm:presLayoutVars>
          <dgm:dir/>
          <dgm:resizeHandles val="exact"/>
        </dgm:presLayoutVars>
      </dgm:prSet>
      <dgm:spPr/>
    </dgm:pt>
    <dgm:pt modelId="{84581A51-E185-4747-A960-668990F0B078}" type="pres">
      <dgm:prSet presAssocID="{A6FFB9F8-13C4-284E-ADC9-6AAB2EAAE401}" presName="arrow" presStyleLbl="bgShp" presStyleIdx="0" presStyleCnt="1"/>
      <dgm:spPr/>
    </dgm:pt>
    <dgm:pt modelId="{A3F6B907-77F5-3740-9271-97E4E3FA0506}" type="pres">
      <dgm:prSet presAssocID="{A6FFB9F8-13C4-284E-ADC9-6AAB2EAAE401}" presName="linearProcess" presStyleCnt="0"/>
      <dgm:spPr/>
    </dgm:pt>
    <dgm:pt modelId="{C871A438-7D6D-7446-9749-D6CDE896E861}" type="pres">
      <dgm:prSet presAssocID="{40E6C0EF-1CC9-8345-AF79-020CE9C485E5}" presName="textNode" presStyleLbl="node1" presStyleIdx="0" presStyleCnt="4">
        <dgm:presLayoutVars>
          <dgm:bulletEnabled val="1"/>
        </dgm:presLayoutVars>
      </dgm:prSet>
      <dgm:spPr/>
    </dgm:pt>
    <dgm:pt modelId="{7C9F156D-9C00-2E45-91E7-6123525926C5}" type="pres">
      <dgm:prSet presAssocID="{6D503D99-213D-084E-A0C5-2A76680EBD06}" presName="sibTrans" presStyleCnt="0"/>
      <dgm:spPr/>
    </dgm:pt>
    <dgm:pt modelId="{1B283420-2E0E-234B-A283-D8A5CFF64AB5}" type="pres">
      <dgm:prSet presAssocID="{73B1A14B-FB94-1341-8A3F-044B99D3ACF5}" presName="textNode" presStyleLbl="node1" presStyleIdx="1" presStyleCnt="4">
        <dgm:presLayoutVars>
          <dgm:bulletEnabled val="1"/>
        </dgm:presLayoutVars>
      </dgm:prSet>
      <dgm:spPr/>
    </dgm:pt>
    <dgm:pt modelId="{F1A129DC-191F-654F-AF40-AD31375363EC}" type="pres">
      <dgm:prSet presAssocID="{9C2CF600-DBD4-9B45-90C4-987DD5D3F772}" presName="sibTrans" presStyleCnt="0"/>
      <dgm:spPr/>
    </dgm:pt>
    <dgm:pt modelId="{7812E118-CC54-CF40-B0F1-632BD0398AAA}" type="pres">
      <dgm:prSet presAssocID="{EF0277E9-F394-C749-9C17-C122E07EF0E8}" presName="textNode" presStyleLbl="node1" presStyleIdx="2" presStyleCnt="4">
        <dgm:presLayoutVars>
          <dgm:bulletEnabled val="1"/>
        </dgm:presLayoutVars>
      </dgm:prSet>
      <dgm:spPr/>
    </dgm:pt>
    <dgm:pt modelId="{BA9569D5-0E52-F940-96C4-F50614392E11}" type="pres">
      <dgm:prSet presAssocID="{F1BB78A7-A30B-8D48-8657-07948D7CC9B2}" presName="sibTrans" presStyleCnt="0"/>
      <dgm:spPr/>
    </dgm:pt>
    <dgm:pt modelId="{0088F650-0984-BF48-9987-229007DD9A64}" type="pres">
      <dgm:prSet presAssocID="{8C62E275-9777-9F4D-A230-3E47B959056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FE51F16-DB0F-D94A-9B0A-E60E38F2D3DC}" srcId="{A6FFB9F8-13C4-284E-ADC9-6AAB2EAAE401}" destId="{8C62E275-9777-9F4D-A230-3E47B959056A}" srcOrd="3" destOrd="0" parTransId="{95195782-2080-BF47-9280-C4459641AEF2}" sibTransId="{93D10FCF-BD87-F441-AE46-AE4D3DB8180C}"/>
    <dgm:cxn modelId="{5097907A-54C6-7841-8575-AB41B8644533}" srcId="{A6FFB9F8-13C4-284E-ADC9-6AAB2EAAE401}" destId="{EF0277E9-F394-C749-9C17-C122E07EF0E8}" srcOrd="2" destOrd="0" parTransId="{D33A095E-90FF-A04D-BBDE-E0864EE645AE}" sibTransId="{F1BB78A7-A30B-8D48-8657-07948D7CC9B2}"/>
    <dgm:cxn modelId="{5116C384-E468-AD43-BBA9-3202A3E197CD}" srcId="{A6FFB9F8-13C4-284E-ADC9-6AAB2EAAE401}" destId="{40E6C0EF-1CC9-8345-AF79-020CE9C485E5}" srcOrd="0" destOrd="0" parTransId="{BF68E77B-052D-D543-BB5B-2F134FD3E8FF}" sibTransId="{6D503D99-213D-084E-A0C5-2A76680EBD06}"/>
    <dgm:cxn modelId="{953B4F9D-1904-2445-A1F4-96070BB420EA}" type="presOf" srcId="{73B1A14B-FB94-1341-8A3F-044B99D3ACF5}" destId="{1B283420-2E0E-234B-A283-D8A5CFF64AB5}" srcOrd="0" destOrd="0" presId="urn:microsoft.com/office/officeart/2005/8/layout/hProcess9"/>
    <dgm:cxn modelId="{69FA24DC-C4B5-1941-A01A-8458572C5AA1}" srcId="{A6FFB9F8-13C4-284E-ADC9-6AAB2EAAE401}" destId="{73B1A14B-FB94-1341-8A3F-044B99D3ACF5}" srcOrd="1" destOrd="0" parTransId="{9E80A31D-F1E4-6840-B251-8ACA5213758F}" sibTransId="{9C2CF600-DBD4-9B45-90C4-987DD5D3F772}"/>
    <dgm:cxn modelId="{4E35F8E3-F18D-B742-9128-32A619B2B239}" type="presOf" srcId="{8C62E275-9777-9F4D-A230-3E47B959056A}" destId="{0088F650-0984-BF48-9987-229007DD9A64}" srcOrd="0" destOrd="0" presId="urn:microsoft.com/office/officeart/2005/8/layout/hProcess9"/>
    <dgm:cxn modelId="{1E553AE5-7DB0-4841-B7CD-32D4E1653979}" type="presOf" srcId="{EF0277E9-F394-C749-9C17-C122E07EF0E8}" destId="{7812E118-CC54-CF40-B0F1-632BD0398AAA}" srcOrd="0" destOrd="0" presId="urn:microsoft.com/office/officeart/2005/8/layout/hProcess9"/>
    <dgm:cxn modelId="{930E1BE7-34ED-E546-A5FE-1915A2126014}" type="presOf" srcId="{40E6C0EF-1CC9-8345-AF79-020CE9C485E5}" destId="{C871A438-7D6D-7446-9749-D6CDE896E861}" srcOrd="0" destOrd="0" presId="urn:microsoft.com/office/officeart/2005/8/layout/hProcess9"/>
    <dgm:cxn modelId="{F1260EE9-C147-4348-9607-137624097BE6}" type="presOf" srcId="{A6FFB9F8-13C4-284E-ADC9-6AAB2EAAE401}" destId="{0A3FECA4-9A07-EE44-8FFF-7AB8FA94E90C}" srcOrd="0" destOrd="0" presId="urn:microsoft.com/office/officeart/2005/8/layout/hProcess9"/>
    <dgm:cxn modelId="{D82E6FC0-1424-644E-BB69-20FC3DCDA268}" type="presParOf" srcId="{0A3FECA4-9A07-EE44-8FFF-7AB8FA94E90C}" destId="{84581A51-E185-4747-A960-668990F0B078}" srcOrd="0" destOrd="0" presId="urn:microsoft.com/office/officeart/2005/8/layout/hProcess9"/>
    <dgm:cxn modelId="{C2F240F6-0CA5-9D4F-A175-10A9546FAE8D}" type="presParOf" srcId="{0A3FECA4-9A07-EE44-8FFF-7AB8FA94E90C}" destId="{A3F6B907-77F5-3740-9271-97E4E3FA0506}" srcOrd="1" destOrd="0" presId="urn:microsoft.com/office/officeart/2005/8/layout/hProcess9"/>
    <dgm:cxn modelId="{D839AD9D-916C-8746-9BC4-716DB26FDC89}" type="presParOf" srcId="{A3F6B907-77F5-3740-9271-97E4E3FA0506}" destId="{C871A438-7D6D-7446-9749-D6CDE896E861}" srcOrd="0" destOrd="0" presId="urn:microsoft.com/office/officeart/2005/8/layout/hProcess9"/>
    <dgm:cxn modelId="{86D7560F-E967-144B-BDA0-AAB2F0E316C4}" type="presParOf" srcId="{A3F6B907-77F5-3740-9271-97E4E3FA0506}" destId="{7C9F156D-9C00-2E45-91E7-6123525926C5}" srcOrd="1" destOrd="0" presId="urn:microsoft.com/office/officeart/2005/8/layout/hProcess9"/>
    <dgm:cxn modelId="{2666CDB7-E5A8-3A4E-B0E7-814FFBCD75F7}" type="presParOf" srcId="{A3F6B907-77F5-3740-9271-97E4E3FA0506}" destId="{1B283420-2E0E-234B-A283-D8A5CFF64AB5}" srcOrd="2" destOrd="0" presId="urn:microsoft.com/office/officeart/2005/8/layout/hProcess9"/>
    <dgm:cxn modelId="{43CBF4B5-A1B1-E04E-8D89-3F748E1CA40F}" type="presParOf" srcId="{A3F6B907-77F5-3740-9271-97E4E3FA0506}" destId="{F1A129DC-191F-654F-AF40-AD31375363EC}" srcOrd="3" destOrd="0" presId="urn:microsoft.com/office/officeart/2005/8/layout/hProcess9"/>
    <dgm:cxn modelId="{2A344610-81A6-F045-866E-F924C70F4C79}" type="presParOf" srcId="{A3F6B907-77F5-3740-9271-97E4E3FA0506}" destId="{7812E118-CC54-CF40-B0F1-632BD0398AAA}" srcOrd="4" destOrd="0" presId="urn:microsoft.com/office/officeart/2005/8/layout/hProcess9"/>
    <dgm:cxn modelId="{196647BF-DCCE-F14C-8B0E-E7B748C74E13}" type="presParOf" srcId="{A3F6B907-77F5-3740-9271-97E4E3FA0506}" destId="{BA9569D5-0E52-F940-96C4-F50614392E11}" srcOrd="5" destOrd="0" presId="urn:microsoft.com/office/officeart/2005/8/layout/hProcess9"/>
    <dgm:cxn modelId="{B4A4ACFC-98EA-2449-AE05-B6C47651793A}" type="presParOf" srcId="{A3F6B907-77F5-3740-9271-97E4E3FA0506}" destId="{0088F650-0984-BF48-9987-229007DD9A6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88382-0550-4D2A-B995-A8A92FE701C6}">
      <dsp:nvSpPr>
        <dsp:cNvPr id="0" name=""/>
        <dsp:cNvSpPr/>
      </dsp:nvSpPr>
      <dsp:spPr>
        <a:xfrm>
          <a:off x="629141" y="0"/>
          <a:ext cx="7130268" cy="414121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C3F08-B514-41ED-8714-D4A436B560D9}">
      <dsp:nvSpPr>
        <dsp:cNvPr id="0" name=""/>
        <dsp:cNvSpPr/>
      </dsp:nvSpPr>
      <dsp:spPr>
        <a:xfrm>
          <a:off x="0" y="1242363"/>
          <a:ext cx="2516565" cy="16564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Create Machine Learning Models</a:t>
          </a:r>
          <a:endParaRPr lang="en-SG" sz="2400" kern="1200" dirty="0"/>
        </a:p>
      </dsp:txBody>
      <dsp:txXfrm>
        <a:off x="80863" y="1323226"/>
        <a:ext cx="2354839" cy="1494758"/>
      </dsp:txXfrm>
    </dsp:sp>
    <dsp:sp modelId="{031682AB-EC55-4888-98C6-EDB350084472}">
      <dsp:nvSpPr>
        <dsp:cNvPr id="0" name=""/>
        <dsp:cNvSpPr/>
      </dsp:nvSpPr>
      <dsp:spPr>
        <a:xfrm>
          <a:off x="2935992" y="1242363"/>
          <a:ext cx="2516565" cy="165648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Compare each Machine Learning Model</a:t>
          </a:r>
          <a:endParaRPr lang="en-SG" sz="2400" kern="1200" dirty="0"/>
        </a:p>
      </dsp:txBody>
      <dsp:txXfrm>
        <a:off x="3016855" y="1323226"/>
        <a:ext cx="2354839" cy="1494758"/>
      </dsp:txXfrm>
    </dsp:sp>
    <dsp:sp modelId="{EF573B74-59CF-42A0-980C-8BAEA36FBE26}">
      <dsp:nvSpPr>
        <dsp:cNvPr id="0" name=""/>
        <dsp:cNvSpPr/>
      </dsp:nvSpPr>
      <dsp:spPr>
        <a:xfrm>
          <a:off x="5871985" y="1242363"/>
          <a:ext cx="2516565" cy="165648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Extract Insights to assist Stakeholders</a:t>
          </a:r>
          <a:endParaRPr lang="en-SG" sz="2400" kern="1200" dirty="0"/>
        </a:p>
      </dsp:txBody>
      <dsp:txXfrm>
        <a:off x="5952848" y="1323226"/>
        <a:ext cx="2354839" cy="1494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EC97B-534E-E443-BAF4-95B1AD6EA2F6}">
      <dsp:nvSpPr>
        <dsp:cNvPr id="0" name=""/>
        <dsp:cNvSpPr/>
      </dsp:nvSpPr>
      <dsp:spPr>
        <a:xfrm>
          <a:off x="35987" y="144679"/>
          <a:ext cx="1479265" cy="147926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1114A-A612-4A45-A77B-568E0D59AD3B}">
      <dsp:nvSpPr>
        <dsp:cNvPr id="0" name=""/>
        <dsp:cNvSpPr/>
      </dsp:nvSpPr>
      <dsp:spPr>
        <a:xfrm>
          <a:off x="241946" y="1232501"/>
          <a:ext cx="1479265" cy="14792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Load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Shape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Split Features (grouping of data)</a:t>
          </a:r>
        </a:p>
      </dsp:txBody>
      <dsp:txXfrm>
        <a:off x="285272" y="1275827"/>
        <a:ext cx="1392613" cy="1392613"/>
      </dsp:txXfrm>
    </dsp:sp>
    <dsp:sp modelId="{64E0ED3E-58EB-F641-A9DA-B395FE9D234A}">
      <dsp:nvSpPr>
        <dsp:cNvPr id="0" name=""/>
        <dsp:cNvSpPr/>
      </dsp:nvSpPr>
      <dsp:spPr>
        <a:xfrm>
          <a:off x="1787994" y="706588"/>
          <a:ext cx="272741" cy="355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87994" y="777677"/>
        <a:ext cx="190919" cy="213268"/>
      </dsp:txXfrm>
    </dsp:sp>
    <dsp:sp modelId="{B39D3F04-F51D-D549-B821-DCBF128B6DF4}">
      <dsp:nvSpPr>
        <dsp:cNvPr id="0" name=""/>
        <dsp:cNvSpPr/>
      </dsp:nvSpPr>
      <dsp:spPr>
        <a:xfrm>
          <a:off x="2294513" y="144679"/>
          <a:ext cx="1479265" cy="147926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CE47B-CF64-3D40-924B-BAD5A2B75413}">
      <dsp:nvSpPr>
        <dsp:cNvPr id="0" name=""/>
        <dsp:cNvSpPr/>
      </dsp:nvSpPr>
      <dsp:spPr>
        <a:xfrm>
          <a:off x="2535324" y="1232501"/>
          <a:ext cx="1479265" cy="14792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Analyze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Data Cleanup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Distributions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Insights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Engineering</a:t>
          </a:r>
        </a:p>
      </dsp:txBody>
      <dsp:txXfrm>
        <a:off x="2578650" y="1275827"/>
        <a:ext cx="1392613" cy="1392613"/>
      </dsp:txXfrm>
    </dsp:sp>
    <dsp:sp modelId="{7EE4B3E2-59D0-084D-A23A-9743D78152B7}">
      <dsp:nvSpPr>
        <dsp:cNvPr id="0" name=""/>
        <dsp:cNvSpPr/>
      </dsp:nvSpPr>
      <dsp:spPr>
        <a:xfrm>
          <a:off x="4058718" y="706588"/>
          <a:ext cx="284939" cy="355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058718" y="777677"/>
        <a:ext cx="199457" cy="213268"/>
      </dsp:txXfrm>
    </dsp:sp>
    <dsp:sp modelId="{C4CFDD7D-F090-C84D-90BB-22A93563B87F}">
      <dsp:nvSpPr>
        <dsp:cNvPr id="0" name=""/>
        <dsp:cNvSpPr/>
      </dsp:nvSpPr>
      <dsp:spPr>
        <a:xfrm>
          <a:off x="4587891" y="144679"/>
          <a:ext cx="1479265" cy="147926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15B2-C1F2-C64F-BE3A-6C8356C74EA2}">
      <dsp:nvSpPr>
        <dsp:cNvPr id="0" name=""/>
        <dsp:cNvSpPr/>
      </dsp:nvSpPr>
      <dsp:spPr>
        <a:xfrm>
          <a:off x="4785138" y="1232501"/>
          <a:ext cx="1479265" cy="14792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Prelimary Model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Determine important 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Compare</a:t>
          </a:r>
        </a:p>
      </dsp:txBody>
      <dsp:txXfrm>
        <a:off x="4828464" y="1275827"/>
        <a:ext cx="1392613" cy="1392613"/>
      </dsp:txXfrm>
    </dsp:sp>
    <dsp:sp modelId="{C8869F59-70DE-CC4F-8F34-9167AB9F426F}">
      <dsp:nvSpPr>
        <dsp:cNvPr id="0" name=""/>
        <dsp:cNvSpPr/>
      </dsp:nvSpPr>
      <dsp:spPr>
        <a:xfrm>
          <a:off x="6352096" y="706588"/>
          <a:ext cx="284939" cy="3554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352096" y="777677"/>
        <a:ext cx="199457" cy="213268"/>
      </dsp:txXfrm>
    </dsp:sp>
    <dsp:sp modelId="{4E668096-267E-C345-B77D-0C96E3527F84}">
      <dsp:nvSpPr>
        <dsp:cNvPr id="0" name=""/>
        <dsp:cNvSpPr/>
      </dsp:nvSpPr>
      <dsp:spPr>
        <a:xfrm>
          <a:off x="6881269" y="144679"/>
          <a:ext cx="1479265" cy="147926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DED05-036F-2046-B884-44A30BA0D22C}">
      <dsp:nvSpPr>
        <dsp:cNvPr id="0" name=""/>
        <dsp:cNvSpPr/>
      </dsp:nvSpPr>
      <dsp:spPr>
        <a:xfrm>
          <a:off x="7122080" y="1232501"/>
          <a:ext cx="1479265" cy="14792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 Final Model</a:t>
          </a:r>
        </a:p>
      </dsp:txBody>
      <dsp:txXfrm>
        <a:off x="7165406" y="1275827"/>
        <a:ext cx="1392613" cy="13926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A87A2-B441-3E4A-A0F5-55AE3BA926C1}">
      <dsp:nvSpPr>
        <dsp:cNvPr id="0" name=""/>
        <dsp:cNvSpPr/>
      </dsp:nvSpPr>
      <dsp:spPr>
        <a:xfrm>
          <a:off x="1194550" y="80453"/>
          <a:ext cx="1836183" cy="1224122"/>
        </a:xfrm>
        <a:prstGeom prst="roundRect">
          <a:avLst>
            <a:gd name="adj" fmla="val 1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Late (48 Months</a:t>
          </a:r>
        </a:p>
      </dsp:txBody>
      <dsp:txXfrm>
        <a:off x="1230403" y="116306"/>
        <a:ext cx="1764477" cy="1152416"/>
      </dsp:txXfrm>
    </dsp:sp>
    <dsp:sp modelId="{395AAF96-DB72-3442-B62D-56CA2637B0A2}">
      <dsp:nvSpPr>
        <dsp:cNvPr id="0" name=""/>
        <dsp:cNvSpPr/>
      </dsp:nvSpPr>
      <dsp:spPr>
        <a:xfrm>
          <a:off x="919123" y="1304575"/>
          <a:ext cx="1193519" cy="489648"/>
        </a:xfrm>
        <a:custGeom>
          <a:avLst/>
          <a:gdLst/>
          <a:ahLst/>
          <a:cxnLst/>
          <a:rect l="0" t="0" r="0" b="0"/>
          <a:pathLst>
            <a:path>
              <a:moveTo>
                <a:pt x="1193519" y="0"/>
              </a:moveTo>
              <a:lnTo>
                <a:pt x="1193519" y="244824"/>
              </a:lnTo>
              <a:lnTo>
                <a:pt x="0" y="244824"/>
              </a:lnTo>
              <a:lnTo>
                <a:pt x="0" y="48964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A7561-FD1E-314C-B135-90ECB47AC5B4}">
      <dsp:nvSpPr>
        <dsp:cNvPr id="0" name=""/>
        <dsp:cNvSpPr/>
      </dsp:nvSpPr>
      <dsp:spPr>
        <a:xfrm>
          <a:off x="1031" y="1794224"/>
          <a:ext cx="1836183" cy="1224122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Default</a:t>
          </a:r>
        </a:p>
      </dsp:txBody>
      <dsp:txXfrm>
        <a:off x="36884" y="1830077"/>
        <a:ext cx="1764477" cy="1152416"/>
      </dsp:txXfrm>
    </dsp:sp>
    <dsp:sp modelId="{1B2688B8-AC02-F44D-A5DF-7F55F4F87F71}">
      <dsp:nvSpPr>
        <dsp:cNvPr id="0" name=""/>
        <dsp:cNvSpPr/>
      </dsp:nvSpPr>
      <dsp:spPr>
        <a:xfrm>
          <a:off x="2112642" y="1304575"/>
          <a:ext cx="1193519" cy="489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824"/>
              </a:lnTo>
              <a:lnTo>
                <a:pt x="1193519" y="244824"/>
              </a:lnTo>
              <a:lnTo>
                <a:pt x="1193519" y="48964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05C3BD-1566-6844-90B2-815A2FF58005}">
      <dsp:nvSpPr>
        <dsp:cNvPr id="0" name=""/>
        <dsp:cNvSpPr/>
      </dsp:nvSpPr>
      <dsp:spPr>
        <a:xfrm>
          <a:off x="2388070" y="1794224"/>
          <a:ext cx="1836183" cy="1224122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Charged Off</a:t>
          </a:r>
        </a:p>
      </dsp:txBody>
      <dsp:txXfrm>
        <a:off x="2423923" y="1830077"/>
        <a:ext cx="1764477" cy="11524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2A87A2-B441-3E4A-A0F5-55AE3BA926C1}">
      <dsp:nvSpPr>
        <dsp:cNvPr id="0" name=""/>
        <dsp:cNvSpPr/>
      </dsp:nvSpPr>
      <dsp:spPr>
        <a:xfrm>
          <a:off x="592716" y="937397"/>
          <a:ext cx="1836008" cy="1224005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FFFFFF"/>
              </a:solidFill>
              <a:latin typeface="Arial"/>
              <a:ea typeface="+mn-ea"/>
              <a:cs typeface="+mn-cs"/>
            </a:rPr>
            <a:t>Fully Paid</a:t>
          </a:r>
        </a:p>
      </dsp:txBody>
      <dsp:txXfrm>
        <a:off x="628566" y="973247"/>
        <a:ext cx="1764308" cy="11523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81A51-E185-4747-A960-668990F0B078}">
      <dsp:nvSpPr>
        <dsp:cNvPr id="0" name=""/>
        <dsp:cNvSpPr/>
      </dsp:nvSpPr>
      <dsp:spPr>
        <a:xfrm>
          <a:off x="385481" y="0"/>
          <a:ext cx="4368787" cy="206907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1A438-7D6D-7446-9749-D6CDE896E861}">
      <dsp:nvSpPr>
        <dsp:cNvPr id="0" name=""/>
        <dsp:cNvSpPr/>
      </dsp:nvSpPr>
      <dsp:spPr>
        <a:xfrm>
          <a:off x="2572" y="620722"/>
          <a:ext cx="1237254" cy="8276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 sample</a:t>
          </a:r>
        </a:p>
      </dsp:txBody>
      <dsp:txXfrm>
        <a:off x="42974" y="661124"/>
        <a:ext cx="1156450" cy="746826"/>
      </dsp:txXfrm>
    </dsp:sp>
    <dsp:sp modelId="{1B283420-2E0E-234B-A283-D8A5CFF64AB5}">
      <dsp:nvSpPr>
        <dsp:cNvPr id="0" name=""/>
        <dsp:cNvSpPr/>
      </dsp:nvSpPr>
      <dsp:spPr>
        <a:xfrm>
          <a:off x="1301689" y="620722"/>
          <a:ext cx="1237254" cy="8276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Oversample</a:t>
          </a:r>
        </a:p>
      </dsp:txBody>
      <dsp:txXfrm>
        <a:off x="1342091" y="661124"/>
        <a:ext cx="1156450" cy="746826"/>
      </dsp:txXfrm>
    </dsp:sp>
    <dsp:sp modelId="{7812E118-CC54-CF40-B0F1-632BD0398AAA}">
      <dsp:nvSpPr>
        <dsp:cNvPr id="0" name=""/>
        <dsp:cNvSpPr/>
      </dsp:nvSpPr>
      <dsp:spPr>
        <a:xfrm>
          <a:off x="2600806" y="620722"/>
          <a:ext cx="1237254" cy="8276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</a:t>
          </a:r>
        </a:p>
      </dsp:txBody>
      <dsp:txXfrm>
        <a:off x="2641208" y="661124"/>
        <a:ext cx="1156450" cy="746826"/>
      </dsp:txXfrm>
    </dsp:sp>
    <dsp:sp modelId="{0088F650-0984-BF48-9987-229007DD9A64}">
      <dsp:nvSpPr>
        <dsp:cNvPr id="0" name=""/>
        <dsp:cNvSpPr/>
      </dsp:nvSpPr>
      <dsp:spPr>
        <a:xfrm>
          <a:off x="3899923" y="620722"/>
          <a:ext cx="1237254" cy="8276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Stacking Probability</a:t>
          </a:r>
        </a:p>
      </dsp:txBody>
      <dsp:txXfrm>
        <a:off x="3940325" y="661124"/>
        <a:ext cx="1156450" cy="746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8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847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12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360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341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160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481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257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68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45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322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13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435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447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825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839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53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09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65573">
            <a:alpha val="86000"/>
          </a:srgbClr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2/10/2019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524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6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793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b="1" dirty="0"/>
              <a:t>Kickstarter Modeling</a:t>
            </a:r>
            <a:endParaRPr sz="4000" b="1" dirty="0"/>
          </a:p>
        </p:txBody>
      </p:sp>
      <p:sp>
        <p:nvSpPr>
          <p:cNvPr id="3" name="Google Shape;779;p15">
            <a:extLst>
              <a:ext uri="{FF2B5EF4-FFF2-40B4-BE49-F238E27FC236}">
                <a16:creationId xmlns:a16="http://schemas.microsoft.com/office/drawing/2014/main" id="{E8C1FBAB-7F63-B349-9E37-5D7511AE5521}"/>
              </a:ext>
            </a:extLst>
          </p:cNvPr>
          <p:cNvSpPr txBox="1">
            <a:spLocks/>
          </p:cNvSpPr>
          <p:nvPr/>
        </p:nvSpPr>
        <p:spPr>
          <a:xfrm>
            <a:off x="696525" y="1611086"/>
            <a:ext cx="7729200" cy="79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2000" b="1" dirty="0"/>
              <a:t>POC for </a:t>
            </a:r>
            <a:r>
              <a:rPr lang="en-US" sz="2000" b="1" dirty="0" err="1"/>
              <a:t>Luumit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NUMERICAL FEATURES (Loan Amount)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AEB72-6F2C-2A43-B4C3-D20BFCBB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7" y="1258650"/>
            <a:ext cx="7634985" cy="369766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3606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NUMERICAL FEATURES (Loan Amount)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9DF08-530F-4940-9C1B-0C76317C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00" y="1258650"/>
            <a:ext cx="7685999" cy="37475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2913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NON-NUMERICAL FEATURES (term)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AB68FB-DB12-C74E-80C8-5E915AE0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460" y="1362347"/>
            <a:ext cx="7037079" cy="34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1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MODELING</a:t>
            </a:r>
            <a:endParaRPr sz="44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8C8F0-8AF3-8D4B-AEE6-C4F68A05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076" y="656771"/>
            <a:ext cx="3880500" cy="3880500"/>
          </a:xfrm>
          <a:prstGeom prst="rect">
            <a:avLst/>
          </a:prstGeom>
        </p:spPr>
      </p:pic>
      <p:sp>
        <p:nvSpPr>
          <p:cNvPr id="7" name="Google Shape;794;p17">
            <a:extLst>
              <a:ext uri="{FF2B5EF4-FFF2-40B4-BE49-F238E27FC236}">
                <a16:creationId xmlns:a16="http://schemas.microsoft.com/office/drawing/2014/main" id="{A9D31C48-6F2C-D747-B51F-F7D1DB4AC253}"/>
              </a:ext>
            </a:extLst>
          </p:cNvPr>
          <p:cNvSpPr txBox="1">
            <a:spLocks/>
          </p:cNvSpPr>
          <p:nvPr/>
        </p:nvSpPr>
        <p:spPr>
          <a:xfrm>
            <a:off x="605127" y="2119625"/>
            <a:ext cx="3985200" cy="282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342900" indent="-342900"/>
            <a:r>
              <a:rPr lang="en-US" dirty="0"/>
              <a:t>75/25 Train Test Split (excl. Current Loans)</a:t>
            </a:r>
          </a:p>
          <a:p>
            <a:pPr marL="342900" indent="-342900"/>
            <a:r>
              <a:rPr lang="en-US" dirty="0"/>
              <a:t>Use Random Forest to predict loan status and determine important features</a:t>
            </a:r>
          </a:p>
          <a:p>
            <a:pPr marL="0" indent="0">
              <a:buFont typeface="Titillium Web"/>
              <a:buNone/>
            </a:pPr>
            <a:endParaRPr lang="en-US" b="1" dirty="0"/>
          </a:p>
          <a:p>
            <a:pPr marL="342900" indent="-3429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34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24">
            <a:extLst>
              <a:ext uri="{FF2B5EF4-FFF2-40B4-BE49-F238E27FC236}">
                <a16:creationId xmlns:a16="http://schemas.microsoft.com/office/drawing/2014/main" id="{0783C4C0-E69C-DF4D-93FE-76607A77D9D6}"/>
              </a:ext>
            </a:extLst>
          </p:cNvPr>
          <p:cNvSpPr/>
          <p:nvPr/>
        </p:nvSpPr>
        <p:spPr>
          <a:xfrm>
            <a:off x="3275146" y="3314410"/>
            <a:ext cx="3676972" cy="215768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398DBF-DF47-4246-9FC1-21019112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75" y="250855"/>
            <a:ext cx="7686000" cy="857400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330D9-84DD-CC49-96FA-A921EE3E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D3715BA4-3822-5F47-B6D3-4CF1BDCEEC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5012262"/>
              </p:ext>
            </p:extLst>
          </p:nvPr>
        </p:nvGraphicFramePr>
        <p:xfrm>
          <a:off x="1591307" y="1467058"/>
          <a:ext cx="5139750" cy="206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D15B4AA-0D3C-1B44-A010-6160F01C6DF2}"/>
              </a:ext>
            </a:extLst>
          </p:cNvPr>
          <p:cNvSpPr/>
          <p:nvPr/>
        </p:nvSpPr>
        <p:spPr>
          <a:xfrm>
            <a:off x="6952119" y="1464024"/>
            <a:ext cx="907145" cy="31104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</a:t>
            </a:r>
          </a:p>
          <a:p>
            <a:pPr algn="ctr"/>
            <a:r>
              <a:rPr lang="en-US" dirty="0"/>
              <a:t>Model</a:t>
            </a:r>
            <a:endParaRPr lang="en-US" dirty="0">
              <a:cs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3EEC4C-BF25-E848-BC55-0B56D9584AD6}"/>
              </a:ext>
            </a:extLst>
          </p:cNvPr>
          <p:cNvGrpSpPr/>
          <p:nvPr/>
        </p:nvGrpSpPr>
        <p:grpSpPr>
          <a:xfrm>
            <a:off x="254296" y="1295930"/>
            <a:ext cx="1166223" cy="1166223"/>
            <a:chOff x="2329111" y="416"/>
            <a:chExt cx="1166223" cy="116622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6DDC6E6-C495-A940-AAE0-C1F1D7607E26}"/>
                </a:ext>
              </a:extLst>
            </p:cNvPr>
            <p:cNvSpPr/>
            <p:nvPr/>
          </p:nvSpPr>
          <p:spPr>
            <a:xfrm>
              <a:off x="2329111" y="416"/>
              <a:ext cx="1166223" cy="1166223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 val="86000"/>
              </a:schemeClr>
            </a:solidFill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6E133ED2-667E-6E41-B4E5-79F5433E4972}"/>
                </a:ext>
              </a:extLst>
            </p:cNvPr>
            <p:cNvSpPr txBox="1"/>
            <p:nvPr/>
          </p:nvSpPr>
          <p:spPr>
            <a:xfrm>
              <a:off x="2499900" y="171205"/>
              <a:ext cx="824645" cy="8246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Customer</a:t>
              </a:r>
            </a:p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Background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04D0C-82C0-4945-B850-2ACB32130181}"/>
              </a:ext>
            </a:extLst>
          </p:cNvPr>
          <p:cNvGrpSpPr/>
          <p:nvPr/>
        </p:nvGrpSpPr>
        <p:grpSpPr>
          <a:xfrm>
            <a:off x="254295" y="2512164"/>
            <a:ext cx="1166223" cy="1166223"/>
            <a:chOff x="3848071" y="1519375"/>
            <a:chExt cx="1166223" cy="116622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1CE61CD-36C6-474B-905E-856B9B3F64A0}"/>
                </a:ext>
              </a:extLst>
            </p:cNvPr>
            <p:cNvSpPr/>
            <p:nvPr/>
          </p:nvSpPr>
          <p:spPr>
            <a:xfrm>
              <a:off x="3848071" y="1519375"/>
              <a:ext cx="1166223" cy="1166223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 val="86000"/>
              </a:schemeClr>
            </a:solidFill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1" name="Oval 6">
              <a:extLst>
                <a:ext uri="{FF2B5EF4-FFF2-40B4-BE49-F238E27FC236}">
                  <a16:creationId xmlns:a16="http://schemas.microsoft.com/office/drawing/2014/main" id="{25B54E8A-5A8F-E04D-97C5-EA8C0F84D98E}"/>
                </a:ext>
              </a:extLst>
            </p:cNvPr>
            <p:cNvSpPr txBox="1"/>
            <p:nvPr/>
          </p:nvSpPr>
          <p:spPr>
            <a:xfrm>
              <a:off x="4018860" y="1690164"/>
              <a:ext cx="824645" cy="8246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Loan Information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7D7E2F-CAD7-DA42-83B1-48F01490D54B}"/>
              </a:ext>
            </a:extLst>
          </p:cNvPr>
          <p:cNvGrpSpPr/>
          <p:nvPr/>
        </p:nvGrpSpPr>
        <p:grpSpPr>
          <a:xfrm>
            <a:off x="229160" y="3777328"/>
            <a:ext cx="1166223" cy="1166223"/>
            <a:chOff x="2329111" y="3038335"/>
            <a:chExt cx="1166223" cy="116622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5D5922-B8BC-954A-8652-9EC347F7118F}"/>
                </a:ext>
              </a:extLst>
            </p:cNvPr>
            <p:cNvSpPr/>
            <p:nvPr/>
          </p:nvSpPr>
          <p:spPr>
            <a:xfrm>
              <a:off x="2329111" y="3038335"/>
              <a:ext cx="1166223" cy="1166223"/>
            </a:xfrm>
            <a:prstGeom prst="ellipse">
              <a:avLst/>
            </a:prstGeom>
            <a:solidFill>
              <a:schemeClr val="lt1">
                <a:hueOff val="0"/>
                <a:satOff val="0"/>
                <a:lumOff val="0"/>
                <a:alpha val="86000"/>
              </a:schemeClr>
            </a:solidFill>
          </p:spPr>
          <p:style>
            <a:lnRef idx="2">
              <a:schemeClr val="accent4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Oval 8">
              <a:extLst>
                <a:ext uri="{FF2B5EF4-FFF2-40B4-BE49-F238E27FC236}">
                  <a16:creationId xmlns:a16="http://schemas.microsoft.com/office/drawing/2014/main" id="{727122C7-6AF8-A148-BF4A-614EC4DCEA67}"/>
                </a:ext>
              </a:extLst>
            </p:cNvPr>
            <p:cNvSpPr txBox="1"/>
            <p:nvPr/>
          </p:nvSpPr>
          <p:spPr>
            <a:xfrm>
              <a:off x="2499900" y="3209124"/>
              <a:ext cx="824645" cy="8246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/>
                <a:t>Payment Information</a:t>
              </a:r>
            </a:p>
          </p:txBody>
        </p:sp>
      </p:grp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7E6C081-4AA0-D34D-AD5B-B302A2C5DF78}"/>
              </a:ext>
            </a:extLst>
          </p:cNvPr>
          <p:cNvSpPr/>
          <p:nvPr/>
        </p:nvSpPr>
        <p:spPr>
          <a:xfrm>
            <a:off x="3275145" y="3628526"/>
            <a:ext cx="3676972" cy="215768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A2484DC-A34B-254B-8DC2-653B634E3BC8}"/>
              </a:ext>
            </a:extLst>
          </p:cNvPr>
          <p:cNvSpPr/>
          <p:nvPr/>
        </p:nvSpPr>
        <p:spPr>
          <a:xfrm>
            <a:off x="3275145" y="3971934"/>
            <a:ext cx="3676972" cy="215768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D6381AA-11CF-C647-8817-C522368E309D}"/>
              </a:ext>
            </a:extLst>
          </p:cNvPr>
          <p:cNvSpPr/>
          <p:nvPr/>
        </p:nvSpPr>
        <p:spPr>
          <a:xfrm>
            <a:off x="3275144" y="4296471"/>
            <a:ext cx="3676972" cy="215768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CEE3B2-61DB-4E4A-B5FC-509143441DC9}"/>
              </a:ext>
            </a:extLst>
          </p:cNvPr>
          <p:cNvSpPr txBox="1"/>
          <p:nvPr/>
        </p:nvSpPr>
        <p:spPr>
          <a:xfrm>
            <a:off x="2008332" y="1647930"/>
            <a:ext cx="174599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(Categorical)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43E57D-127B-304A-B607-296F9467BB35}"/>
              </a:ext>
            </a:extLst>
          </p:cNvPr>
          <p:cNvSpPr txBox="1"/>
          <p:nvPr/>
        </p:nvSpPr>
        <p:spPr>
          <a:xfrm>
            <a:off x="1641580" y="3277644"/>
            <a:ext cx="1646605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(Numerical)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267016-0D9D-ED4F-8A01-ADB5C8064D23}"/>
              </a:ext>
            </a:extLst>
          </p:cNvPr>
          <p:cNvSpPr txBox="1"/>
          <p:nvPr/>
        </p:nvSpPr>
        <p:spPr>
          <a:xfrm>
            <a:off x="1654376" y="4261745"/>
            <a:ext cx="118974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(NLP)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F81021-56D4-9A44-BD56-91F1C0D009FF}"/>
              </a:ext>
            </a:extLst>
          </p:cNvPr>
          <p:cNvSpPr txBox="1"/>
          <p:nvPr/>
        </p:nvSpPr>
        <p:spPr>
          <a:xfrm>
            <a:off x="1641579" y="3942105"/>
            <a:ext cx="118974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(NLP)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8B517F-6E49-E040-A29F-23CE8FE71A12}"/>
              </a:ext>
            </a:extLst>
          </p:cNvPr>
          <p:cNvSpPr txBox="1"/>
          <p:nvPr/>
        </p:nvSpPr>
        <p:spPr>
          <a:xfrm>
            <a:off x="1641578" y="3581787"/>
            <a:ext cx="118974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(NLP)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33C756-6928-4F34-8BED-F46F61AE2078}"/>
              </a:ext>
            </a:extLst>
          </p:cNvPr>
          <p:cNvSpPr/>
          <p:nvPr/>
        </p:nvSpPr>
        <p:spPr>
          <a:xfrm>
            <a:off x="8004881" y="1464024"/>
            <a:ext cx="907145" cy="31104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  <a:p>
            <a:pPr algn="ctr"/>
            <a:r>
              <a:rPr lang="en-US" dirty="0">
                <a:cs typeface="Arial"/>
              </a:rPr>
              <a:t>(</a:t>
            </a:r>
            <a:r>
              <a:rPr lang="en-US" dirty="0" err="1">
                <a:cs typeface="Arial"/>
              </a:rPr>
              <a:t>Plotly</a:t>
            </a:r>
            <a:r>
              <a:rPr lang="en-US" dirty="0">
                <a:cs typeface="Arial"/>
              </a:rPr>
              <a:t>/</a:t>
            </a:r>
          </a:p>
          <a:p>
            <a:pPr algn="ctr"/>
            <a:r>
              <a:rPr lang="en-US" dirty="0">
                <a:cs typeface="Arial"/>
              </a:rPr>
              <a:t>Dash)</a:t>
            </a:r>
          </a:p>
        </p:txBody>
      </p:sp>
    </p:spTree>
    <p:extLst>
      <p:ext uri="{BB962C8B-B14F-4D97-AF65-F5344CB8AC3E}">
        <p14:creationId xmlns:p14="http://schemas.microsoft.com/office/powerpoint/2010/main" val="405487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398DBF-DF47-4246-9FC1-21019112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Used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330D9-84DD-CC49-96FA-A921EE3E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24" name="Content Placeholder 13">
            <a:extLst>
              <a:ext uri="{FF2B5EF4-FFF2-40B4-BE49-F238E27FC236}">
                <a16:creationId xmlns:a16="http://schemas.microsoft.com/office/drawing/2014/main" id="{35C99008-D0DF-F345-A4D0-E41F3CC5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75" y="1427550"/>
            <a:ext cx="4676387" cy="331470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NLP</a:t>
            </a:r>
          </a:p>
          <a:p>
            <a:pPr algn="just"/>
            <a:r>
              <a:rPr lang="en-US" sz="2000" dirty="0" err="1"/>
              <a:t>Undersampling</a:t>
            </a:r>
            <a:r>
              <a:rPr lang="en-US" sz="2000" dirty="0"/>
              <a:t> – Tomek Links</a:t>
            </a:r>
          </a:p>
          <a:p>
            <a:pPr algn="just"/>
            <a:r>
              <a:rPr lang="en-US" sz="2000" dirty="0"/>
              <a:t>Oversampling – ADASYN</a:t>
            </a:r>
          </a:p>
          <a:p>
            <a:pPr algn="just"/>
            <a:r>
              <a:rPr lang="en-US" sz="2000" dirty="0"/>
              <a:t>Random Forest</a:t>
            </a:r>
          </a:p>
          <a:p>
            <a:pPr algn="just"/>
            <a:r>
              <a:rPr lang="en-US" sz="2000" dirty="0" err="1"/>
              <a:t>Keras</a:t>
            </a:r>
            <a:r>
              <a:rPr lang="en-US" sz="2000" dirty="0"/>
              <a:t> / CNN</a:t>
            </a:r>
          </a:p>
          <a:p>
            <a:pPr algn="just"/>
            <a:r>
              <a:rPr lang="en-US" sz="2000" dirty="0"/>
              <a:t>Bayes Theorem (Stacking)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BEF76-1D48-9244-A217-15C7D15A0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53" r="25941" b="20516"/>
          <a:stretch/>
        </p:blipFill>
        <p:spPr>
          <a:xfrm>
            <a:off x="7264958" y="452010"/>
            <a:ext cx="1600317" cy="1921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E11208-57B0-6F45-8981-538CD2F8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18" y="2433502"/>
            <a:ext cx="3210657" cy="2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5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RESULTS</a:t>
            </a:r>
            <a:endParaRPr sz="7200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E1F40-C3CB-D044-981D-78B94360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75" y="955040"/>
            <a:ext cx="3930123" cy="32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7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398DBF-DF47-4246-9FC1-21019112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A330D9-84DD-CC49-96FA-A921EE3E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BF1E721-B662-1140-9D87-33D9344E9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26447"/>
              </p:ext>
            </p:extLst>
          </p:nvPr>
        </p:nvGraphicFramePr>
        <p:xfrm>
          <a:off x="406828" y="2576002"/>
          <a:ext cx="4908752" cy="23013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62000">
                  <a:extLst>
                    <a:ext uri="{9D8B030D-6E8A-4147-A177-3AD203B41FA5}">
                      <a16:colId xmlns:a16="http://schemas.microsoft.com/office/drawing/2014/main" val="2065432261"/>
                    </a:ext>
                  </a:extLst>
                </a:gridCol>
                <a:gridCol w="1150998">
                  <a:extLst>
                    <a:ext uri="{9D8B030D-6E8A-4147-A177-3AD203B41FA5}">
                      <a16:colId xmlns:a16="http://schemas.microsoft.com/office/drawing/2014/main" val="4224918928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1691321609"/>
                    </a:ext>
                  </a:extLst>
                </a:gridCol>
              </a:tblGrid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 1</a:t>
                      </a:r>
                    </a:p>
                    <a:p>
                      <a:r>
                        <a:rPr lang="en-US" dirty="0"/>
                        <a:t>(Recall)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 2</a:t>
                      </a:r>
                    </a:p>
                    <a:p>
                      <a:r>
                        <a:rPr lang="en-US" dirty="0"/>
                        <a:t>(Accuracy)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034353"/>
                  </a:ext>
                </a:extLst>
              </a:tr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Model 1 – </a:t>
                      </a:r>
                    </a:p>
                    <a:p>
                      <a:r>
                        <a:rPr lang="en-US" dirty="0"/>
                        <a:t>Fully Paid vs Risky Loans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45714"/>
                  </a:ext>
                </a:extLst>
              </a:tr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Model 2 – </a:t>
                      </a:r>
                    </a:p>
                    <a:p>
                      <a:r>
                        <a:rPr lang="en-US" dirty="0"/>
                        <a:t>Late vs Charged Off / 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364832"/>
                  </a:ext>
                </a:extLst>
              </a:tr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Model 3 –</a:t>
                      </a:r>
                    </a:p>
                    <a:p>
                      <a:r>
                        <a:rPr lang="en-US" dirty="0"/>
                        <a:t>Charged Off vs 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0402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3BBED67-CEA4-7C4F-BE5D-282D7B72C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7123"/>
              </p:ext>
            </p:extLst>
          </p:nvPr>
        </p:nvGraphicFramePr>
        <p:xfrm>
          <a:off x="406828" y="1325471"/>
          <a:ext cx="4918800" cy="11506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562000">
                  <a:extLst>
                    <a:ext uri="{9D8B030D-6E8A-4147-A177-3AD203B41FA5}">
                      <a16:colId xmlns:a16="http://schemas.microsoft.com/office/drawing/2014/main" val="2065432261"/>
                    </a:ext>
                  </a:extLst>
                </a:gridCol>
                <a:gridCol w="1120853">
                  <a:extLst>
                    <a:ext uri="{9D8B030D-6E8A-4147-A177-3AD203B41FA5}">
                      <a16:colId xmlns:a16="http://schemas.microsoft.com/office/drawing/2014/main" val="4224918928"/>
                    </a:ext>
                  </a:extLst>
                </a:gridCol>
                <a:gridCol w="1235947">
                  <a:extLst>
                    <a:ext uri="{9D8B030D-6E8A-4147-A177-3AD203B41FA5}">
                      <a16:colId xmlns:a16="http://schemas.microsoft.com/office/drawing/2014/main" val="1691321609"/>
                    </a:ext>
                  </a:extLst>
                </a:gridCol>
              </a:tblGrid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Preliminary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 1</a:t>
                      </a:r>
                    </a:p>
                    <a:p>
                      <a:r>
                        <a:rPr lang="en-US" dirty="0"/>
                        <a:t>(Recall)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 2</a:t>
                      </a:r>
                    </a:p>
                    <a:p>
                      <a:r>
                        <a:rPr lang="en-US" dirty="0"/>
                        <a:t>(Accuracy)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034353"/>
                  </a:ext>
                </a:extLst>
              </a:tr>
              <a:tr h="575338">
                <a:tc>
                  <a:txBody>
                    <a:bodyPr/>
                    <a:lstStyle/>
                    <a:p>
                      <a:r>
                        <a:rPr lang="en-US" dirty="0"/>
                        <a:t>Model 1 – </a:t>
                      </a:r>
                    </a:p>
                    <a:p>
                      <a:r>
                        <a:rPr lang="en-US" dirty="0"/>
                        <a:t>Fully Paid vs Risky Loans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794571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07F879-7EB2-5D47-84A9-3E22DC48E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797410"/>
              </p:ext>
            </p:extLst>
          </p:nvPr>
        </p:nvGraphicFramePr>
        <p:xfrm>
          <a:off x="5870762" y="2407479"/>
          <a:ext cx="2866410" cy="15544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82214">
                  <a:extLst>
                    <a:ext uri="{9D8B030D-6E8A-4147-A177-3AD203B41FA5}">
                      <a16:colId xmlns:a16="http://schemas.microsoft.com/office/drawing/2014/main" val="1600746335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604658420"/>
                    </a:ext>
                  </a:extLst>
                </a:gridCol>
                <a:gridCol w="899458">
                  <a:extLst>
                    <a:ext uri="{9D8B030D-6E8A-4147-A177-3AD203B41FA5}">
                      <a16:colId xmlns:a16="http://schemas.microsoft.com/office/drawing/2014/main" val="2789369976"/>
                    </a:ext>
                  </a:extLst>
                </a:gridCol>
              </a:tblGrid>
              <a:tr h="383558">
                <a:tc>
                  <a:txBody>
                    <a:bodyPr/>
                    <a:lstStyle/>
                    <a:p>
                      <a:r>
                        <a:rPr lang="en-US" b="0" dirty="0"/>
                        <a:t>Actual: </a:t>
                      </a:r>
                    </a:p>
                    <a:p>
                      <a:r>
                        <a:rPr lang="en-US" b="1" dirty="0"/>
                        <a:t>Non Risk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0" dirty="0"/>
                        <a:t>52,123</a:t>
                      </a:r>
                      <a:endParaRPr lang="en-US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68263"/>
                  </a:ext>
                </a:extLst>
              </a:tr>
              <a:tr h="3835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Actual: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Risky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3,246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11,085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248872"/>
                  </a:ext>
                </a:extLst>
              </a:tr>
              <a:tr h="3835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Predict: </a:t>
                      </a:r>
                    </a:p>
                    <a:p>
                      <a:r>
                        <a:rPr lang="en-US" b="1" dirty="0"/>
                        <a:t>Non Risk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Predict: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Risky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29247"/>
                  </a:ext>
                </a:extLst>
              </a:tr>
            </a:tbl>
          </a:graphicData>
        </a:graphic>
      </p:graphicFrame>
      <p:sp>
        <p:nvSpPr>
          <p:cNvPr id="7" name="Title 4">
            <a:extLst>
              <a:ext uri="{FF2B5EF4-FFF2-40B4-BE49-F238E27FC236}">
                <a16:creationId xmlns:a16="http://schemas.microsoft.com/office/drawing/2014/main" id="{87AD37C0-4697-BE4D-9B59-B901BE5B8BB2}"/>
              </a:ext>
            </a:extLst>
          </p:cNvPr>
          <p:cNvSpPr txBox="1">
            <a:spLocks/>
          </p:cNvSpPr>
          <p:nvPr/>
        </p:nvSpPr>
        <p:spPr>
          <a:xfrm>
            <a:off x="5677743" y="1899869"/>
            <a:ext cx="3252447" cy="46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algn="ctr"/>
            <a:r>
              <a:rPr lang="en-US" sz="2400" dirty="0"/>
              <a:t>Confusion Matrix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09E7FC-9926-ED4D-97A6-3A541A193EB1}"/>
              </a:ext>
            </a:extLst>
          </p:cNvPr>
          <p:cNvCxnSpPr/>
          <p:nvPr/>
        </p:nvCxnSpPr>
        <p:spPr>
          <a:xfrm flipV="1">
            <a:off x="5325628" y="2407479"/>
            <a:ext cx="545134" cy="70751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9D6ED-D077-2140-99DB-AA485A808D9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315580" y="3726678"/>
            <a:ext cx="555182" cy="235281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0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Gains &gt; Loss for Risky Loans</a:t>
            </a:r>
            <a:endParaRPr sz="3200"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62B12-2A9E-3344-BF82-5BB6D64A0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6" y="1258650"/>
            <a:ext cx="7685999" cy="37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06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536643" y="401249"/>
            <a:ext cx="8077025" cy="8045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Model (Title) - </a:t>
            </a:r>
            <a:r>
              <a:rPr lang="en-US" dirty="0"/>
              <a:t>Combine (Fully Paid vs Risky Loans)</a:t>
            </a:r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CD9C0-66B3-E74A-BE39-F580B74B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56" y="1205802"/>
            <a:ext cx="8071688" cy="37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7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BACKGROUND AND SOURCE</a:t>
            </a:r>
            <a:endParaRPr dirty="0"/>
          </a:p>
        </p:txBody>
      </p:sp>
      <p:sp>
        <p:nvSpPr>
          <p:cNvPr id="786" name="Google Shape;786;p16"/>
          <p:cNvSpPr txBox="1">
            <a:spLocks noGrp="1"/>
          </p:cNvSpPr>
          <p:nvPr>
            <p:ph type="body" idx="1"/>
          </p:nvPr>
        </p:nvSpPr>
        <p:spPr>
          <a:xfrm>
            <a:off x="739674" y="1218009"/>
            <a:ext cx="8043221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 was taken from Kickstarter (Failed and Successful Funding)</a:t>
            </a:r>
          </a:p>
          <a:p>
            <a:pPr lvl="1"/>
            <a:r>
              <a:rPr lang="en-US" b="1" dirty="0"/>
              <a:t>40k records x 17 columns</a:t>
            </a:r>
            <a:endParaRPr lang="en-US"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484004" y="401249"/>
            <a:ext cx="8182302" cy="8045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Model (Emp) - </a:t>
            </a:r>
            <a:r>
              <a:rPr lang="en-US" dirty="0"/>
              <a:t>Combine (Fully Paid vs Risky Loans)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E9BC73-A0BB-7A42-AAFB-C917550C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2" y="1205802"/>
            <a:ext cx="8183315" cy="367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84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59" y="683838"/>
            <a:ext cx="7448959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INSIGHTS</a:t>
            </a:r>
            <a:endParaRPr sz="48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794;p17">
            <a:extLst>
              <a:ext uri="{FF2B5EF4-FFF2-40B4-BE49-F238E27FC236}">
                <a16:creationId xmlns:a16="http://schemas.microsoft.com/office/drawing/2014/main" id="{BD05E481-CB24-944C-A74A-3CBADCEF062A}"/>
              </a:ext>
            </a:extLst>
          </p:cNvPr>
          <p:cNvSpPr txBox="1">
            <a:spLocks/>
          </p:cNvSpPr>
          <p:nvPr/>
        </p:nvSpPr>
        <p:spPr>
          <a:xfrm>
            <a:off x="605127" y="1541238"/>
            <a:ext cx="8086146" cy="3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just"/>
            <a:r>
              <a:rPr lang="en-US" dirty="0"/>
              <a:t>Lending Club business model is robust enough to recoup losses in the event of default (even in the case of misclassification)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Late Loans (31-120 days) are loans that are waiting to go into default</a:t>
            </a:r>
          </a:p>
          <a:p>
            <a:pPr marL="342900" indent="-3429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1543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59" y="683838"/>
            <a:ext cx="7448959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PROCESS IMPROVEMENTS</a:t>
            </a:r>
            <a:endParaRPr sz="48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794;p17">
            <a:extLst>
              <a:ext uri="{FF2B5EF4-FFF2-40B4-BE49-F238E27FC236}">
                <a16:creationId xmlns:a16="http://schemas.microsoft.com/office/drawing/2014/main" id="{BD05E481-CB24-944C-A74A-3CBADCEF062A}"/>
              </a:ext>
            </a:extLst>
          </p:cNvPr>
          <p:cNvSpPr txBox="1">
            <a:spLocks/>
          </p:cNvSpPr>
          <p:nvPr/>
        </p:nvSpPr>
        <p:spPr>
          <a:xfrm>
            <a:off x="605127" y="1541238"/>
            <a:ext cx="8086146" cy="331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just"/>
            <a:r>
              <a:rPr lang="en-US" dirty="0"/>
              <a:t>Improve Loan Forms in order to get more information from customers instead of free text</a:t>
            </a:r>
          </a:p>
          <a:p>
            <a:pPr lvl="1" algn="just"/>
            <a:r>
              <a:rPr lang="en-US" dirty="0"/>
              <a:t>Filter out high risk customers from the start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Split the Late Information: Late (31 to 120 days)</a:t>
            </a:r>
          </a:p>
          <a:p>
            <a:pPr lvl="1" algn="just"/>
            <a:r>
              <a:rPr lang="en-US" dirty="0"/>
              <a:t>Set an early notification period once payment is late for more than 2 months (60 days)</a:t>
            </a:r>
          </a:p>
          <a:p>
            <a:pPr marL="342900" indent="-3429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0299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5579294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CHALLENGES</a:t>
            </a:r>
            <a:endParaRPr sz="54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794;p17">
            <a:extLst>
              <a:ext uri="{FF2B5EF4-FFF2-40B4-BE49-F238E27FC236}">
                <a16:creationId xmlns:a16="http://schemas.microsoft.com/office/drawing/2014/main" id="{BD05E481-CB24-944C-A74A-3CBADCEF062A}"/>
              </a:ext>
            </a:extLst>
          </p:cNvPr>
          <p:cNvSpPr txBox="1">
            <a:spLocks/>
          </p:cNvSpPr>
          <p:nvPr/>
        </p:nvSpPr>
        <p:spPr>
          <a:xfrm>
            <a:off x="605127" y="2119625"/>
            <a:ext cx="8086146" cy="273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just"/>
            <a:r>
              <a:rPr lang="en-US" dirty="0"/>
              <a:t>A lot of features takes time to analyze and requires more processing power (12 hours+)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Data provided is just a snapshot and limits the insights that can be extracted</a:t>
            </a:r>
          </a:p>
        </p:txBody>
      </p:sp>
    </p:spTree>
    <p:extLst>
      <p:ext uri="{BB962C8B-B14F-4D97-AF65-F5344CB8AC3E}">
        <p14:creationId xmlns:p14="http://schemas.microsoft.com/office/powerpoint/2010/main" val="1502587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7937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b="1" dirty="0"/>
              <a:t>Thank you!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3865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B8BFECE-66B0-2846-9C16-2ADC18195E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4201706"/>
              </p:ext>
            </p:extLst>
          </p:nvPr>
        </p:nvGraphicFramePr>
        <p:xfrm>
          <a:off x="415814" y="587543"/>
          <a:ext cx="8388551" cy="4141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406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TAKEN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A3863E44-211F-6A4E-AF22-102A5B885A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3405359"/>
              </p:ext>
            </p:extLst>
          </p:nvPr>
        </p:nvGraphicFramePr>
        <p:xfrm>
          <a:off x="262793" y="1419496"/>
          <a:ext cx="8602482" cy="3056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684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ANALYZE</a:t>
            </a:r>
            <a:endParaRPr sz="7200" dirty="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342900" indent="-342900"/>
            <a:endParaRPr b="1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B0D06-1084-7B49-AC9B-9A4875E46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034" y="1112538"/>
            <a:ext cx="4230239" cy="2927174"/>
          </a:xfrm>
          <a:prstGeom prst="rect">
            <a:avLst/>
          </a:prstGeom>
        </p:spPr>
      </p:pic>
      <p:sp>
        <p:nvSpPr>
          <p:cNvPr id="7" name="Google Shape;794;p17">
            <a:extLst>
              <a:ext uri="{FF2B5EF4-FFF2-40B4-BE49-F238E27FC236}">
                <a16:creationId xmlns:a16="http://schemas.microsoft.com/office/drawing/2014/main" id="{7DC01B46-66D1-3346-A863-3BBEAEB9858E}"/>
              </a:ext>
            </a:extLst>
          </p:cNvPr>
          <p:cNvSpPr txBox="1">
            <a:spLocks/>
          </p:cNvSpPr>
          <p:nvPr/>
        </p:nvSpPr>
        <p:spPr>
          <a:xfrm>
            <a:off x="605127" y="2119625"/>
            <a:ext cx="39852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342900" indent="-3429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779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THE TARGET VARIABLE (</a:t>
            </a:r>
            <a:r>
              <a:rPr lang="en" dirty="0" err="1"/>
              <a:t>loan_status</a:t>
            </a:r>
            <a:r>
              <a:rPr lang="en" dirty="0"/>
              <a:t>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1A44B-1C2D-244B-A9D9-500EDDA3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4" y="1258649"/>
            <a:ext cx="8703279" cy="367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FILTERED TARGET VARIABLE (</a:t>
            </a:r>
            <a:r>
              <a:rPr lang="en" dirty="0" err="1"/>
              <a:t>loan_status</a:t>
            </a:r>
            <a:r>
              <a:rPr lang="en" dirty="0"/>
              <a:t>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BA3CA-537B-B047-9300-A1AED57A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6" y="1258650"/>
            <a:ext cx="8146538" cy="36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36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391D4-2905-5446-8D39-E38E52A2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389" y="401250"/>
            <a:ext cx="4225285" cy="857400"/>
          </a:xfrm>
        </p:spPr>
        <p:txBody>
          <a:bodyPr/>
          <a:lstStyle/>
          <a:p>
            <a:pPr algn="ctr"/>
            <a:r>
              <a:rPr lang="en-US" dirty="0"/>
              <a:t>Risky Loans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BC38A-7AF2-BB41-B61F-A8D3B785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6E4D6CFD-E383-AE4E-90F2-D20D73C374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109784"/>
              </p:ext>
            </p:extLst>
          </p:nvPr>
        </p:nvGraphicFramePr>
        <p:xfrm>
          <a:off x="4201064" y="1479556"/>
          <a:ext cx="4225285" cy="309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D64201F2-7723-B448-A8CE-CCFAF0605B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0496985"/>
              </p:ext>
            </p:extLst>
          </p:nvPr>
        </p:nvGraphicFramePr>
        <p:xfrm>
          <a:off x="739676" y="1479556"/>
          <a:ext cx="3021441" cy="309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itle 4">
            <a:extLst>
              <a:ext uri="{FF2B5EF4-FFF2-40B4-BE49-F238E27FC236}">
                <a16:creationId xmlns:a16="http://schemas.microsoft.com/office/drawing/2014/main" id="{BC1859FF-DA50-AA49-B068-E3DBF20AAC85}"/>
              </a:ext>
            </a:extLst>
          </p:cNvPr>
          <p:cNvSpPr txBox="1">
            <a:spLocks/>
          </p:cNvSpPr>
          <p:nvPr/>
        </p:nvSpPr>
        <p:spPr>
          <a:xfrm>
            <a:off x="718326" y="398170"/>
            <a:ext cx="3042791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algn="ctr"/>
            <a:r>
              <a:rPr lang="en-US" dirty="0"/>
              <a:t>Ideal Loans</a:t>
            </a:r>
          </a:p>
        </p:txBody>
      </p:sp>
    </p:spTree>
    <p:extLst>
      <p:ext uri="{BB962C8B-B14F-4D97-AF65-F5344CB8AC3E}">
        <p14:creationId xmlns:p14="http://schemas.microsoft.com/office/powerpoint/2010/main" val="158096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NUMERICAL FEATURES (Loan Amount)</a:t>
            </a:r>
            <a:endParaRPr dirty="0"/>
          </a:p>
        </p:txBody>
      </p:sp>
      <p:sp>
        <p:nvSpPr>
          <p:cNvPr id="788" name="Google Shape;788;p1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27C85-C579-F844-903D-C42687A9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89" y="1315891"/>
            <a:ext cx="4675076" cy="3426359"/>
          </a:xfrm>
          <a:prstGeom prst="rect">
            <a:avLst/>
          </a:prstGeom>
          <a:solidFill>
            <a:schemeClr val="bg1"/>
          </a:solidFill>
          <a:effectLst/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40A7DE-4417-E345-A865-66CC7DBD4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229118"/>
              </p:ext>
            </p:extLst>
          </p:nvPr>
        </p:nvGraphicFramePr>
        <p:xfrm>
          <a:off x="5677785" y="2076834"/>
          <a:ext cx="2908790" cy="15240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454395">
                  <a:extLst>
                    <a:ext uri="{9D8B030D-6E8A-4147-A177-3AD203B41FA5}">
                      <a16:colId xmlns:a16="http://schemas.microsoft.com/office/drawing/2014/main" val="3105139957"/>
                    </a:ext>
                  </a:extLst>
                </a:gridCol>
                <a:gridCol w="1454395">
                  <a:extLst>
                    <a:ext uri="{9D8B030D-6E8A-4147-A177-3AD203B41FA5}">
                      <a16:colId xmlns:a16="http://schemas.microsoft.com/office/drawing/2014/main" val="3796031436"/>
                    </a:ext>
                  </a:extLst>
                </a:gridCol>
              </a:tblGrid>
              <a:tr h="2577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Loan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21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# of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265,781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463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1,3657.75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604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50% Percentile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082371"/>
                  </a:ext>
                </a:extLst>
              </a:tr>
              <a:tr h="233975">
                <a:tc>
                  <a:txBody>
                    <a:bodyPr/>
                    <a:lstStyle/>
                    <a:p>
                      <a:r>
                        <a:rPr lang="en-US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950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360444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546</Words>
  <Application>Microsoft Office PowerPoint</Application>
  <PresentationFormat>On-screen Show (16:9)</PresentationFormat>
  <Paragraphs>170</Paragraphs>
  <Slides>24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Thaliard template</vt:lpstr>
      <vt:lpstr>Kickstarter Modeling</vt:lpstr>
      <vt:lpstr>DATA BACKGROUND AND SOURCE</vt:lpstr>
      <vt:lpstr>OBJECTIVES</vt:lpstr>
      <vt:lpstr>APPROACH TAKEN</vt:lpstr>
      <vt:lpstr>ANALYZE</vt:lpstr>
      <vt:lpstr>CHECK THE TARGET VARIABLE (loan_status)</vt:lpstr>
      <vt:lpstr>FILTERED TARGET VARIABLE (loan_status)</vt:lpstr>
      <vt:lpstr>Risky Loans</vt:lpstr>
      <vt:lpstr>CHECK NUMERICAL FEATURES (Loan Amount)</vt:lpstr>
      <vt:lpstr>CHECK NUMERICAL FEATURES (Loan Amount)</vt:lpstr>
      <vt:lpstr>CHECK NUMERICAL FEATURES (Loan Amount)</vt:lpstr>
      <vt:lpstr>CHECK NON-NUMERICAL FEATURES (term)</vt:lpstr>
      <vt:lpstr>MODELING</vt:lpstr>
      <vt:lpstr>Approach</vt:lpstr>
      <vt:lpstr>Techniques Used</vt:lpstr>
      <vt:lpstr>RESULTS</vt:lpstr>
      <vt:lpstr>Result of Modeling</vt:lpstr>
      <vt:lpstr>Gains &gt; Loss for Risky Loans</vt:lpstr>
      <vt:lpstr>Model (Title) - Combine (Fully Paid vs Risky Loans)</vt:lpstr>
      <vt:lpstr>Model (Emp) - Combine (Fully Paid vs Risky Loans)</vt:lpstr>
      <vt:lpstr>INSIGHTS</vt:lpstr>
      <vt:lpstr>PROCESS IMPROVEMENTS</vt:lpstr>
      <vt:lpstr>CHALLENGES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Detection for Loan Defaults</dc:title>
  <cp:lastModifiedBy>Neil Cabrera</cp:lastModifiedBy>
  <cp:revision>120</cp:revision>
  <dcterms:modified xsi:type="dcterms:W3CDTF">2019-02-11T04:18:23Z</dcterms:modified>
</cp:coreProperties>
</file>